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285" r:id="rId5"/>
    <p:sldId id="287" r:id="rId6"/>
    <p:sldId id="303" r:id="rId7"/>
    <p:sldId id="297" r:id="rId8"/>
    <p:sldId id="298" r:id="rId9"/>
    <p:sldId id="313" r:id="rId10"/>
    <p:sldId id="289" r:id="rId11"/>
    <p:sldId id="305" r:id="rId12"/>
    <p:sldId id="310" r:id="rId13"/>
    <p:sldId id="307" r:id="rId14"/>
    <p:sldId id="311" r:id="rId15"/>
    <p:sldId id="299" r:id="rId16"/>
    <p:sldId id="312" r:id="rId17"/>
    <p:sldId id="294" r:id="rId18"/>
    <p:sldId id="295" r:id="rId19"/>
    <p:sldId id="296" r:id="rId20"/>
    <p:sldId id="304" r:id="rId21"/>
    <p:sldId id="31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191"/>
    <a:srgbClr val="716FB3"/>
    <a:srgbClr val="47C4DD"/>
    <a:srgbClr val="009242"/>
    <a:srgbClr val="155C97"/>
    <a:srgbClr val="EFB81D"/>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8F01D7-F7F8-43DC-90A6-7294A2ABECC3}" v="3" dt="2021-10-01T12:18:13.747"/>
    <p1510:client id="{28D11665-0856-45D1-B869-3E08EBA2D037}" v="286" dt="2021-10-07T10:44:10.466"/>
    <p1510:client id="{38190836-9455-450A-9603-21CCE87FAC6C}" v="23" dt="2021-10-04T10:21:58.378"/>
    <p1510:client id="{39D2485E-96CE-4CC3-A14E-4CDE3EC4F0B7}" v="11" dt="2021-10-04T10:39:39.123"/>
    <p1510:client id="{3B2456D7-2560-4FBC-BE54-A36616DEC046}" v="50" dt="2021-10-01T14:57:10.113"/>
    <p1510:client id="{3B49E9B5-BB0E-4748-8F88-8EDE9B012801}" v="19" dt="2021-10-04T10:13:19.986"/>
    <p1510:client id="{42D51EA6-E0F0-4880-AF09-EC74D879FB06}" v="88" dt="2021-10-06T08:10:49.465"/>
    <p1510:client id="{45A8539C-F097-46E3-9B92-749ADAB154A3}" v="38" dt="2021-10-04T10:36:51.536"/>
    <p1510:client id="{495D48BF-1B4D-44EC-82CF-A4804ACDC37C}" v="726" dt="2021-10-05T16:24:42.566"/>
    <p1510:client id="{50DFCF26-D0A9-4E23-8854-CAB1C5F7E915}" v="51" dt="2021-10-01T12:35:05.457"/>
    <p1510:client id="{5E185C18-7C52-42A9-97EF-A3D80F82101F}" v="6" dt="2021-10-07T10:55:43.896"/>
    <p1510:client id="{6C739593-BB6C-4273-96BB-A0EF33193A14}" v="2" dt="2021-10-12T07:03:14.759"/>
    <p1510:client id="{85DBB0C8-E768-A629-B0B6-A3DC662CBA49}" v="32" dt="2021-10-06T13:36:51.105"/>
    <p1510:client id="{8916C5A8-47F7-4F0C-9F6E-C327116B3422}" v="4" dt="2021-10-01T12:17:43.801"/>
    <p1510:client id="{8A0B3C2E-17F6-4CD7-A663-DC73CB10A1D7}" v="46" dt="2021-10-04T07:33:07.735"/>
    <p1510:client id="{8F3ECAD2-3081-406A-971F-56B2B6A1C5C1}" v="166" dt="2021-10-05T16:49:43.345"/>
    <p1510:client id="{8FF42765-CB8F-44BA-9E2A-659FE08052D7}" v="25" dt="2021-10-04T10:38:19.990"/>
    <p1510:client id="{95B405FD-94B1-4B53-BB4A-48B7D2DEF389}" v="133" dt="2021-10-06T10:19:48.600"/>
    <p1510:client id="{97784E65-CEE3-47E3-9571-1D9B4A1ABAB4}" v="63" dt="2021-10-06T09:59:03.424"/>
    <p1510:client id="{9A80465E-201E-4A5C-A2BA-A0B0066B88D4}" v="176" dt="2021-10-01T13:08:34.660"/>
    <p1510:client id="{9F438C98-E39A-470C-8261-82B904DE1704}" v="14" dt="2021-10-01T10:09:09.255"/>
    <p1510:client id="{A27F75BB-128F-4736-9ABE-2A873F7A5689}" v="185" dt="2021-10-05T20:18:31.511"/>
    <p1510:client id="{AA29EAC8-63D9-42A1-AB58-4766E4B5CFB0}" v="26" dt="2021-10-07T14:15:34.300"/>
    <p1510:client id="{AE82DE68-4B02-44DF-8893-D9E0393809A0}" v="108" dt="2021-10-06T09:18:00.434"/>
    <p1510:client id="{B213EDFB-66BF-43E2-8AB6-54E672F95105}" v="193" dt="2021-10-06T07:26:52.285"/>
    <p1510:client id="{B5240F04-801F-469B-B741-5F368109C61C}" v="45" dt="2021-10-06T07:47:55.747"/>
    <p1510:client id="{C66B678B-5EBE-48A8-87A9-38EEBE55A270}" v="54" dt="2021-10-01T12:15:53.107"/>
    <p1510:client id="{EFA592B6-7303-44B4-B692-5C883BCD838D}" v="587" dt="2021-10-15T08:24:34.654"/>
    <p1510:client id="{F515A7B8-A519-442A-8950-48D2D60B0B74}" v="202" dt="2021-10-01T10:47:58.14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700" y="40"/>
      </p:cViewPr>
      <p:guideLst>
        <p:guide orient="horz" pos="2092"/>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N MALDEGHEM Marie (EACEA)" userId="S::marie.van-maldeghem@ec.europa.eu::cfe710fc-24f3-4cc2-ad53-6d7353ea1335" providerId="AD" clId="Web-{9A80465E-201E-4A5C-A2BA-A0B0066B88D4}"/>
    <pc:docChg chg="modSld">
      <pc:chgData name="VAN MALDEGHEM Marie (EACEA)" userId="S::marie.van-maldeghem@ec.europa.eu::cfe710fc-24f3-4cc2-ad53-6d7353ea1335" providerId="AD" clId="Web-{9A80465E-201E-4A5C-A2BA-A0B0066B88D4}" dt="2021-10-01T13:08:34.660" v="172" actId="20577"/>
      <pc:docMkLst>
        <pc:docMk/>
      </pc:docMkLst>
      <pc:sldChg chg="modSp">
        <pc:chgData name="VAN MALDEGHEM Marie (EACEA)" userId="S::marie.van-maldeghem@ec.europa.eu::cfe710fc-24f3-4cc2-ad53-6d7353ea1335" providerId="AD" clId="Web-{9A80465E-201E-4A5C-A2BA-A0B0066B88D4}" dt="2021-10-01T13:04:28.873" v="129" actId="20577"/>
        <pc:sldMkLst>
          <pc:docMk/>
          <pc:sldMk cId="2170406869" sldId="300"/>
        </pc:sldMkLst>
        <pc:spChg chg="mod">
          <ac:chgData name="VAN MALDEGHEM Marie (EACEA)" userId="S::marie.van-maldeghem@ec.europa.eu::cfe710fc-24f3-4cc2-ad53-6d7353ea1335" providerId="AD" clId="Web-{9A80465E-201E-4A5C-A2BA-A0B0066B88D4}" dt="2021-10-01T13:04:28.873" v="129" actId="20577"/>
          <ac:spMkLst>
            <pc:docMk/>
            <pc:sldMk cId="2170406869" sldId="300"/>
            <ac:spMk id="2" creationId="{00000000-0000-0000-0000-000000000000}"/>
          </ac:spMkLst>
        </pc:spChg>
      </pc:sldChg>
      <pc:sldChg chg="modSp">
        <pc:chgData name="VAN MALDEGHEM Marie (EACEA)" userId="S::marie.van-maldeghem@ec.europa.eu::cfe710fc-24f3-4cc2-ad53-6d7353ea1335" providerId="AD" clId="Web-{9A80465E-201E-4A5C-A2BA-A0B0066B88D4}" dt="2021-10-01T13:08:34.660" v="172" actId="20577"/>
        <pc:sldMkLst>
          <pc:docMk/>
          <pc:sldMk cId="2749757466" sldId="307"/>
        </pc:sldMkLst>
        <pc:spChg chg="mod">
          <ac:chgData name="VAN MALDEGHEM Marie (EACEA)" userId="S::marie.van-maldeghem@ec.europa.eu::cfe710fc-24f3-4cc2-ad53-6d7353ea1335" providerId="AD" clId="Web-{9A80465E-201E-4A5C-A2BA-A0B0066B88D4}" dt="2021-10-01T13:08:34.660" v="172" actId="20577"/>
          <ac:spMkLst>
            <pc:docMk/>
            <pc:sldMk cId="2749757466" sldId="307"/>
            <ac:spMk id="2" creationId="{E4793D4A-8965-4338-94E7-DFBD26D077CC}"/>
          </ac:spMkLst>
        </pc:spChg>
      </pc:sldChg>
    </pc:docChg>
  </pc:docChgLst>
  <pc:docChgLst>
    <pc:chgData name="VAN MALDEGHEM Marie (EACEA)" userId="S::marie.van-maldeghem@ec.europa.eu::cfe710fc-24f3-4cc2-ad53-6d7353ea1335" providerId="AD" clId="Web-{3B49E9B5-BB0E-4748-8F88-8EDE9B012801}"/>
    <pc:docChg chg="modSld">
      <pc:chgData name="VAN MALDEGHEM Marie (EACEA)" userId="S::marie.van-maldeghem@ec.europa.eu::cfe710fc-24f3-4cc2-ad53-6d7353ea1335" providerId="AD" clId="Web-{3B49E9B5-BB0E-4748-8F88-8EDE9B012801}" dt="2021-10-04T10:13:16.532" v="16" actId="20577"/>
      <pc:docMkLst>
        <pc:docMk/>
      </pc:docMkLst>
      <pc:sldChg chg="modSp">
        <pc:chgData name="VAN MALDEGHEM Marie (EACEA)" userId="S::marie.van-maldeghem@ec.europa.eu::cfe710fc-24f3-4cc2-ad53-6d7353ea1335" providerId="AD" clId="Web-{3B49E9B5-BB0E-4748-8F88-8EDE9B012801}" dt="2021-10-04T10:11:52.981" v="8" actId="20577"/>
        <pc:sldMkLst>
          <pc:docMk/>
          <pc:sldMk cId="3318906094" sldId="289"/>
        </pc:sldMkLst>
        <pc:spChg chg="mod">
          <ac:chgData name="VAN MALDEGHEM Marie (EACEA)" userId="S::marie.van-maldeghem@ec.europa.eu::cfe710fc-24f3-4cc2-ad53-6d7353ea1335" providerId="AD" clId="Web-{3B49E9B5-BB0E-4748-8F88-8EDE9B012801}" dt="2021-10-04T10:11:52.981" v="8" actId="20577"/>
          <ac:spMkLst>
            <pc:docMk/>
            <pc:sldMk cId="3318906094" sldId="289"/>
            <ac:spMk id="2" creationId="{00000000-0000-0000-0000-000000000000}"/>
          </ac:spMkLst>
        </pc:spChg>
      </pc:sldChg>
      <pc:sldChg chg="modSp">
        <pc:chgData name="VAN MALDEGHEM Marie (EACEA)" userId="S::marie.van-maldeghem@ec.europa.eu::cfe710fc-24f3-4cc2-ad53-6d7353ea1335" providerId="AD" clId="Web-{3B49E9B5-BB0E-4748-8F88-8EDE9B012801}" dt="2021-10-04T10:13:16.532" v="16" actId="20577"/>
        <pc:sldMkLst>
          <pc:docMk/>
          <pc:sldMk cId="1359718209" sldId="299"/>
        </pc:sldMkLst>
        <pc:spChg chg="mod">
          <ac:chgData name="VAN MALDEGHEM Marie (EACEA)" userId="S::marie.van-maldeghem@ec.europa.eu::cfe710fc-24f3-4cc2-ad53-6d7353ea1335" providerId="AD" clId="Web-{3B49E9B5-BB0E-4748-8F88-8EDE9B012801}" dt="2021-10-04T10:13:16.532" v="16" actId="20577"/>
          <ac:spMkLst>
            <pc:docMk/>
            <pc:sldMk cId="1359718209" sldId="299"/>
            <ac:spMk id="2" creationId="{00000000-0000-0000-0000-000000000000}"/>
          </ac:spMkLst>
        </pc:spChg>
      </pc:sldChg>
    </pc:docChg>
  </pc:docChgLst>
  <pc:docChgLst>
    <pc:chgData name="VAN MALDEGHEM Marie (EACEA)" userId="S::marie.van-maldeghem@ec.europa.eu::cfe710fc-24f3-4cc2-ad53-6d7353ea1335" providerId="AD" clId="Web-{EFA592B6-7303-44B4-B692-5C883BCD838D}"/>
    <pc:docChg chg="addSld modSld">
      <pc:chgData name="VAN MALDEGHEM Marie (EACEA)" userId="S::marie.van-maldeghem@ec.europa.eu::cfe710fc-24f3-4cc2-ad53-6d7353ea1335" providerId="AD" clId="Web-{EFA592B6-7303-44B4-B692-5C883BCD838D}" dt="2021-10-15T08:24:34.654" v="347" actId="1076"/>
      <pc:docMkLst>
        <pc:docMk/>
      </pc:docMkLst>
      <pc:sldChg chg="modSp">
        <pc:chgData name="VAN MALDEGHEM Marie (EACEA)" userId="S::marie.van-maldeghem@ec.europa.eu::cfe710fc-24f3-4cc2-ad53-6d7353ea1335" providerId="AD" clId="Web-{EFA592B6-7303-44B4-B692-5C883BCD838D}" dt="2021-10-15T08:24:34.654" v="347" actId="1076"/>
        <pc:sldMkLst>
          <pc:docMk/>
          <pc:sldMk cId="1156466467" sldId="304"/>
        </pc:sldMkLst>
        <pc:spChg chg="mod">
          <ac:chgData name="VAN MALDEGHEM Marie (EACEA)" userId="S::marie.van-maldeghem@ec.europa.eu::cfe710fc-24f3-4cc2-ad53-6d7353ea1335" providerId="AD" clId="Web-{EFA592B6-7303-44B4-B692-5C883BCD838D}" dt="2021-10-15T08:22:20.678" v="308" actId="20577"/>
          <ac:spMkLst>
            <pc:docMk/>
            <pc:sldMk cId="1156466467" sldId="304"/>
            <ac:spMk id="13" creationId="{00000000-0000-0000-0000-000000000000}"/>
          </ac:spMkLst>
        </pc:spChg>
        <pc:spChg chg="mod">
          <ac:chgData name="VAN MALDEGHEM Marie (EACEA)" userId="S::marie.van-maldeghem@ec.europa.eu::cfe710fc-24f3-4cc2-ad53-6d7353ea1335" providerId="AD" clId="Web-{EFA592B6-7303-44B4-B692-5C883BCD838D}" dt="2021-10-15T08:24:34.654" v="347" actId="1076"/>
          <ac:spMkLst>
            <pc:docMk/>
            <pc:sldMk cId="1156466467" sldId="304"/>
            <ac:spMk id="14" creationId="{00000000-0000-0000-0000-000000000000}"/>
          </ac:spMkLst>
        </pc:spChg>
      </pc:sldChg>
      <pc:sldChg chg="modSp">
        <pc:chgData name="VAN MALDEGHEM Marie (EACEA)" userId="S::marie.van-maldeghem@ec.europa.eu::cfe710fc-24f3-4cc2-ad53-6d7353ea1335" providerId="AD" clId="Web-{EFA592B6-7303-44B4-B692-5C883BCD838D}" dt="2021-10-15T07:46:21.976" v="16" actId="20577"/>
        <pc:sldMkLst>
          <pc:docMk/>
          <pc:sldMk cId="2749757466" sldId="307"/>
        </pc:sldMkLst>
        <pc:spChg chg="mod">
          <ac:chgData name="VAN MALDEGHEM Marie (EACEA)" userId="S::marie.van-maldeghem@ec.europa.eu::cfe710fc-24f3-4cc2-ad53-6d7353ea1335" providerId="AD" clId="Web-{EFA592B6-7303-44B4-B692-5C883BCD838D}" dt="2021-10-15T07:46:21.976" v="16" actId="20577"/>
          <ac:spMkLst>
            <pc:docMk/>
            <pc:sldMk cId="2749757466" sldId="307"/>
            <ac:spMk id="4" creationId="{81BE64D3-9E75-43BB-A6FB-F3C91D1804E8}"/>
          </ac:spMkLst>
        </pc:spChg>
      </pc:sldChg>
      <pc:sldChg chg="delSp modSp add replId">
        <pc:chgData name="VAN MALDEGHEM Marie (EACEA)" userId="S::marie.van-maldeghem@ec.europa.eu::cfe710fc-24f3-4cc2-ad53-6d7353ea1335" providerId="AD" clId="Web-{EFA592B6-7303-44B4-B692-5C883BCD838D}" dt="2021-10-15T08:23:58.558" v="346" actId="20577"/>
        <pc:sldMkLst>
          <pc:docMk/>
          <pc:sldMk cId="1787034717" sldId="314"/>
        </pc:sldMkLst>
        <pc:spChg chg="del">
          <ac:chgData name="VAN MALDEGHEM Marie (EACEA)" userId="S::marie.van-maldeghem@ec.europa.eu::cfe710fc-24f3-4cc2-ad53-6d7353ea1335" providerId="AD" clId="Web-{EFA592B6-7303-44B4-B692-5C883BCD838D}" dt="2021-10-15T07:49:20.969" v="36"/>
          <ac:spMkLst>
            <pc:docMk/>
            <pc:sldMk cId="1787034717" sldId="314"/>
            <ac:spMk id="3" creationId="{00000000-0000-0000-0000-000000000000}"/>
          </ac:spMkLst>
        </pc:spChg>
        <pc:spChg chg="mod">
          <ac:chgData name="VAN MALDEGHEM Marie (EACEA)" userId="S::marie.van-maldeghem@ec.europa.eu::cfe710fc-24f3-4cc2-ad53-6d7353ea1335" providerId="AD" clId="Web-{EFA592B6-7303-44B4-B692-5C883BCD838D}" dt="2021-10-15T08:12:11.976" v="225" actId="1076"/>
          <ac:spMkLst>
            <pc:docMk/>
            <pc:sldMk cId="1787034717" sldId="314"/>
            <ac:spMk id="4" creationId="{00000000-0000-0000-0000-000000000000}"/>
          </ac:spMkLst>
        </pc:spChg>
        <pc:spChg chg="del">
          <ac:chgData name="VAN MALDEGHEM Marie (EACEA)" userId="S::marie.van-maldeghem@ec.europa.eu::cfe710fc-24f3-4cc2-ad53-6d7353ea1335" providerId="AD" clId="Web-{EFA592B6-7303-44B4-B692-5C883BCD838D}" dt="2021-10-15T07:49:23.344" v="38"/>
          <ac:spMkLst>
            <pc:docMk/>
            <pc:sldMk cId="1787034717" sldId="314"/>
            <ac:spMk id="9" creationId="{00000000-0000-0000-0000-000000000000}"/>
          </ac:spMkLst>
        </pc:spChg>
        <pc:spChg chg="del">
          <ac:chgData name="VAN MALDEGHEM Marie (EACEA)" userId="S::marie.van-maldeghem@ec.europa.eu::cfe710fc-24f3-4cc2-ad53-6d7353ea1335" providerId="AD" clId="Web-{EFA592B6-7303-44B4-B692-5C883BCD838D}" dt="2021-10-15T07:49:25.422" v="40"/>
          <ac:spMkLst>
            <pc:docMk/>
            <pc:sldMk cId="1787034717" sldId="314"/>
            <ac:spMk id="11" creationId="{00000000-0000-0000-0000-000000000000}"/>
          </ac:spMkLst>
        </pc:spChg>
        <pc:spChg chg="mod">
          <ac:chgData name="VAN MALDEGHEM Marie (EACEA)" userId="S::marie.van-maldeghem@ec.europa.eu::cfe710fc-24f3-4cc2-ad53-6d7353ea1335" providerId="AD" clId="Web-{EFA592B6-7303-44B4-B692-5C883BCD838D}" dt="2021-10-15T08:19:53.218" v="296" actId="1076"/>
          <ac:spMkLst>
            <pc:docMk/>
            <pc:sldMk cId="1787034717" sldId="314"/>
            <ac:spMk id="13" creationId="{00000000-0000-0000-0000-000000000000}"/>
          </ac:spMkLst>
        </pc:spChg>
        <pc:spChg chg="mod">
          <ac:chgData name="VAN MALDEGHEM Marie (EACEA)" userId="S::marie.van-maldeghem@ec.europa.eu::cfe710fc-24f3-4cc2-ad53-6d7353ea1335" providerId="AD" clId="Web-{EFA592B6-7303-44B4-B692-5C883BCD838D}" dt="2021-10-15T08:23:58.558" v="346" actId="20577"/>
          <ac:spMkLst>
            <pc:docMk/>
            <pc:sldMk cId="1787034717" sldId="314"/>
            <ac:spMk id="14" creationId="{00000000-0000-0000-0000-000000000000}"/>
          </ac:spMkLst>
        </pc:spChg>
        <pc:cxnChg chg="del">
          <ac:chgData name="VAN MALDEGHEM Marie (EACEA)" userId="S::marie.van-maldeghem@ec.europa.eu::cfe710fc-24f3-4cc2-ad53-6d7353ea1335" providerId="AD" clId="Web-{EFA592B6-7303-44B4-B692-5C883BCD838D}" dt="2021-10-15T07:49:22.375" v="37"/>
          <ac:cxnSpMkLst>
            <pc:docMk/>
            <pc:sldMk cId="1787034717" sldId="314"/>
            <ac:cxnSpMk id="15" creationId="{00000000-0000-0000-0000-000000000000}"/>
          </ac:cxnSpMkLst>
        </pc:cxnChg>
        <pc:cxnChg chg="del">
          <ac:chgData name="VAN MALDEGHEM Marie (EACEA)" userId="S::marie.van-maldeghem@ec.europa.eu::cfe710fc-24f3-4cc2-ad53-6d7353ea1335" providerId="AD" clId="Web-{EFA592B6-7303-44B4-B692-5C883BCD838D}" dt="2021-10-15T07:49:26.625" v="41"/>
          <ac:cxnSpMkLst>
            <pc:docMk/>
            <pc:sldMk cId="1787034717" sldId="314"/>
            <ac:cxnSpMk id="17" creationId="{00000000-0000-0000-0000-000000000000}"/>
          </ac:cxnSpMkLst>
        </pc:cxnChg>
        <pc:cxnChg chg="del">
          <ac:chgData name="VAN MALDEGHEM Marie (EACEA)" userId="S::marie.van-maldeghem@ec.europa.eu::cfe710fc-24f3-4cc2-ad53-6d7353ea1335" providerId="AD" clId="Web-{EFA592B6-7303-44B4-B692-5C883BCD838D}" dt="2021-10-15T07:49:24.547" v="39"/>
          <ac:cxnSpMkLst>
            <pc:docMk/>
            <pc:sldMk cId="1787034717" sldId="314"/>
            <ac:cxnSpMk id="18" creationId="{00000000-0000-0000-0000-000000000000}"/>
          </ac:cxnSpMkLst>
        </pc:cxnChg>
      </pc:sldChg>
    </pc:docChg>
  </pc:docChgLst>
  <pc:docChgLst>
    <pc:chgData name="VAN MALDEGHEM Marie (EACEA)" userId="S::marie.van-maldeghem@ec.europa.eu::cfe710fc-24f3-4cc2-ad53-6d7353ea1335" providerId="AD" clId="Web-{8F3ECAD2-3081-406A-971F-56B2B6A1C5C1}"/>
    <pc:docChg chg="delSld modSld">
      <pc:chgData name="VAN MALDEGHEM Marie (EACEA)" userId="S::marie.van-maldeghem@ec.europa.eu::cfe710fc-24f3-4cc2-ad53-6d7353ea1335" providerId="AD" clId="Web-{8F3ECAD2-3081-406A-971F-56B2B6A1C5C1}" dt="2021-10-05T16:49:40.986" v="155" actId="20577"/>
      <pc:docMkLst>
        <pc:docMk/>
      </pc:docMkLst>
      <pc:sldChg chg="del">
        <pc:chgData name="VAN MALDEGHEM Marie (EACEA)" userId="S::marie.van-maldeghem@ec.europa.eu::cfe710fc-24f3-4cc2-ad53-6d7353ea1335" providerId="AD" clId="Web-{8F3ECAD2-3081-406A-971F-56B2B6A1C5C1}" dt="2021-10-05T16:43:21.805" v="95"/>
        <pc:sldMkLst>
          <pc:docMk/>
          <pc:sldMk cId="3992300003" sldId="306"/>
        </pc:sldMkLst>
      </pc:sldChg>
      <pc:sldChg chg="addSp modSp addAnim">
        <pc:chgData name="VAN MALDEGHEM Marie (EACEA)" userId="S::marie.van-maldeghem@ec.europa.eu::cfe710fc-24f3-4cc2-ad53-6d7353ea1335" providerId="AD" clId="Web-{8F3ECAD2-3081-406A-971F-56B2B6A1C5C1}" dt="2021-10-05T16:49:26.985" v="154" actId="20577"/>
        <pc:sldMkLst>
          <pc:docMk/>
          <pc:sldMk cId="2749757466" sldId="307"/>
        </pc:sldMkLst>
        <pc:spChg chg="add mod">
          <ac:chgData name="VAN MALDEGHEM Marie (EACEA)" userId="S::marie.van-maldeghem@ec.europa.eu::cfe710fc-24f3-4cc2-ad53-6d7353ea1335" providerId="AD" clId="Web-{8F3ECAD2-3081-406A-971F-56B2B6A1C5C1}" dt="2021-10-05T16:47:00.451" v="123" actId="1076"/>
          <ac:spMkLst>
            <pc:docMk/>
            <pc:sldMk cId="2749757466" sldId="307"/>
            <ac:spMk id="2" creationId="{88F3DF50-A118-4729-8E79-8E4F41D7412B}"/>
          </ac:spMkLst>
        </pc:spChg>
        <pc:spChg chg="mod">
          <ac:chgData name="VAN MALDEGHEM Marie (EACEA)" userId="S::marie.van-maldeghem@ec.europa.eu::cfe710fc-24f3-4cc2-ad53-6d7353ea1335" providerId="AD" clId="Web-{8F3ECAD2-3081-406A-971F-56B2B6A1C5C1}" dt="2021-10-05T16:45:07.745" v="110" actId="14100"/>
          <ac:spMkLst>
            <pc:docMk/>
            <pc:sldMk cId="2749757466" sldId="307"/>
            <ac:spMk id="4" creationId="{81BE64D3-9E75-43BB-A6FB-F3C91D1804E8}"/>
          </ac:spMkLst>
        </pc:spChg>
        <pc:spChg chg="add mod">
          <ac:chgData name="VAN MALDEGHEM Marie (EACEA)" userId="S::marie.van-maldeghem@ec.europa.eu::cfe710fc-24f3-4cc2-ad53-6d7353ea1335" providerId="AD" clId="Web-{8F3ECAD2-3081-406A-971F-56B2B6A1C5C1}" dt="2021-10-05T16:47:00.498" v="124" actId="1076"/>
          <ac:spMkLst>
            <pc:docMk/>
            <pc:sldMk cId="2749757466" sldId="307"/>
            <ac:spMk id="6" creationId="{44AFD329-3A81-4AB3-B894-23DAAA576315}"/>
          </ac:spMkLst>
        </pc:spChg>
        <pc:spChg chg="mod">
          <ac:chgData name="VAN MALDEGHEM Marie (EACEA)" userId="S::marie.van-maldeghem@ec.europa.eu::cfe710fc-24f3-4cc2-ad53-6d7353ea1335" providerId="AD" clId="Web-{8F3ECAD2-3081-406A-971F-56B2B6A1C5C1}" dt="2021-10-05T16:48:09.968" v="135" actId="14100"/>
          <ac:spMkLst>
            <pc:docMk/>
            <pc:sldMk cId="2749757466" sldId="307"/>
            <ac:spMk id="8" creationId="{A989CC38-7C3D-49AF-8E7C-6074777E8F71}"/>
          </ac:spMkLst>
        </pc:spChg>
        <pc:spChg chg="add">
          <ac:chgData name="VAN MALDEGHEM Marie (EACEA)" userId="S::marie.van-maldeghem@ec.europa.eu::cfe710fc-24f3-4cc2-ad53-6d7353ea1335" providerId="AD" clId="Web-{8F3ECAD2-3081-406A-971F-56B2B6A1C5C1}" dt="2021-10-05T16:47:33.842" v="127"/>
          <ac:spMkLst>
            <pc:docMk/>
            <pc:sldMk cId="2749757466" sldId="307"/>
            <ac:spMk id="10" creationId="{7326DF28-23C2-4583-A0FE-88EEFEDF496D}"/>
          </ac:spMkLst>
        </pc:spChg>
        <pc:spChg chg="add">
          <ac:chgData name="VAN MALDEGHEM Marie (EACEA)" userId="S::marie.van-maldeghem@ec.europa.eu::cfe710fc-24f3-4cc2-ad53-6d7353ea1335" providerId="AD" clId="Web-{8F3ECAD2-3081-406A-971F-56B2B6A1C5C1}" dt="2021-10-05T16:47:33.873" v="128"/>
          <ac:spMkLst>
            <pc:docMk/>
            <pc:sldMk cId="2749757466" sldId="307"/>
            <ac:spMk id="12" creationId="{552C3A3E-E020-4340-99AC-748AB36B9BC7}"/>
          </ac:spMkLst>
        </pc:spChg>
        <pc:spChg chg="add mod">
          <ac:chgData name="VAN MALDEGHEM Marie (EACEA)" userId="S::marie.van-maldeghem@ec.europa.eu::cfe710fc-24f3-4cc2-ad53-6d7353ea1335" providerId="AD" clId="Web-{8F3ECAD2-3081-406A-971F-56B2B6A1C5C1}" dt="2021-10-05T16:49:26.985" v="154" actId="20577"/>
          <ac:spMkLst>
            <pc:docMk/>
            <pc:sldMk cId="2749757466" sldId="307"/>
            <ac:spMk id="14" creationId="{8FAE1DFC-C6AB-4DCC-A53D-D6AEE7EE7739}"/>
          </ac:spMkLst>
        </pc:spChg>
      </pc:sldChg>
      <pc:sldChg chg="del">
        <pc:chgData name="VAN MALDEGHEM Marie (EACEA)" userId="S::marie.van-maldeghem@ec.europa.eu::cfe710fc-24f3-4cc2-ad53-6d7353ea1335" providerId="AD" clId="Web-{8F3ECAD2-3081-406A-971F-56B2B6A1C5C1}" dt="2021-10-05T16:43:29.602" v="96"/>
        <pc:sldMkLst>
          <pc:docMk/>
          <pc:sldMk cId="1569565625" sldId="309"/>
        </pc:sldMkLst>
      </pc:sldChg>
      <pc:sldChg chg="addSp modSp addAnim">
        <pc:chgData name="VAN MALDEGHEM Marie (EACEA)" userId="S::marie.van-maldeghem@ec.europa.eu::cfe710fc-24f3-4cc2-ad53-6d7353ea1335" providerId="AD" clId="Web-{8F3ECAD2-3081-406A-971F-56B2B6A1C5C1}" dt="2021-10-05T16:49:40.986" v="155" actId="20577"/>
        <pc:sldMkLst>
          <pc:docMk/>
          <pc:sldMk cId="4263527024" sldId="310"/>
        </pc:sldMkLst>
        <pc:spChg chg="add mod">
          <ac:chgData name="VAN MALDEGHEM Marie (EACEA)" userId="S::marie.van-maldeghem@ec.europa.eu::cfe710fc-24f3-4cc2-ad53-6d7353ea1335" providerId="AD" clId="Web-{8F3ECAD2-3081-406A-971F-56B2B6A1C5C1}" dt="2021-10-05T16:46:44.075" v="121" actId="1076"/>
          <ac:spMkLst>
            <pc:docMk/>
            <pc:sldMk cId="4263527024" sldId="310"/>
            <ac:spMk id="4" creationId="{5D295153-E4BD-4805-9BD7-A3BC2E520275}"/>
          </ac:spMkLst>
        </pc:spChg>
        <pc:spChg chg="add mod">
          <ac:chgData name="VAN MALDEGHEM Marie (EACEA)" userId="S::marie.van-maldeghem@ec.europa.eu::cfe710fc-24f3-4cc2-ad53-6d7353ea1335" providerId="AD" clId="Web-{8F3ECAD2-3081-406A-971F-56B2B6A1C5C1}" dt="2021-10-05T16:46:44.091" v="122" actId="1076"/>
          <ac:spMkLst>
            <pc:docMk/>
            <pc:sldMk cId="4263527024" sldId="310"/>
            <ac:spMk id="5" creationId="{B4785311-0B29-4D07-BBBD-965269724555}"/>
          </ac:spMkLst>
        </pc:spChg>
        <pc:spChg chg="add">
          <ac:chgData name="VAN MALDEGHEM Marie (EACEA)" userId="S::marie.van-maldeghem@ec.europa.eu::cfe710fc-24f3-4cc2-ad53-6d7353ea1335" providerId="AD" clId="Web-{8F3ECAD2-3081-406A-971F-56B2B6A1C5C1}" dt="2021-10-05T16:47:23.436" v="125"/>
          <ac:spMkLst>
            <pc:docMk/>
            <pc:sldMk cId="4263527024" sldId="310"/>
            <ac:spMk id="7" creationId="{25F874DB-A7CA-40EC-B5F1-90A5BF29BB44}"/>
          </ac:spMkLst>
        </pc:spChg>
        <pc:spChg chg="mod">
          <ac:chgData name="VAN MALDEGHEM Marie (EACEA)" userId="S::marie.van-maldeghem@ec.europa.eu::cfe710fc-24f3-4cc2-ad53-6d7353ea1335" providerId="AD" clId="Web-{8F3ECAD2-3081-406A-971F-56B2B6A1C5C1}" dt="2021-10-05T16:46:07.246" v="118" actId="14100"/>
          <ac:spMkLst>
            <pc:docMk/>
            <pc:sldMk cId="4263527024" sldId="310"/>
            <ac:spMk id="8" creationId="{00000000-0000-0000-0000-000000000000}"/>
          </ac:spMkLst>
        </pc:spChg>
        <pc:spChg chg="add">
          <ac:chgData name="VAN MALDEGHEM Marie (EACEA)" userId="S::marie.van-maldeghem@ec.europa.eu::cfe710fc-24f3-4cc2-ad53-6d7353ea1335" providerId="AD" clId="Web-{8F3ECAD2-3081-406A-971F-56B2B6A1C5C1}" dt="2021-10-05T16:47:23.451" v="126"/>
          <ac:spMkLst>
            <pc:docMk/>
            <pc:sldMk cId="4263527024" sldId="310"/>
            <ac:spMk id="11" creationId="{F35457E8-AC8A-4767-80B4-4AC10EA47CE9}"/>
          </ac:spMkLst>
        </pc:spChg>
        <pc:spChg chg="mod">
          <ac:chgData name="VAN MALDEGHEM Marie (EACEA)" userId="S::marie.van-maldeghem@ec.europa.eu::cfe710fc-24f3-4cc2-ad53-6d7353ea1335" providerId="AD" clId="Web-{8F3ECAD2-3081-406A-971F-56B2B6A1C5C1}" dt="2021-10-05T16:48:43.219" v="146" actId="14100"/>
          <ac:spMkLst>
            <pc:docMk/>
            <pc:sldMk cId="4263527024" sldId="310"/>
            <ac:spMk id="13" creationId="{3121112A-4887-4602-A893-1FA7C88DE7F1}"/>
          </ac:spMkLst>
        </pc:spChg>
        <pc:spChg chg="add mod">
          <ac:chgData name="VAN MALDEGHEM Marie (EACEA)" userId="S::marie.van-maldeghem@ec.europa.eu::cfe710fc-24f3-4cc2-ad53-6d7353ea1335" providerId="AD" clId="Web-{8F3ECAD2-3081-406A-971F-56B2B6A1C5C1}" dt="2021-10-05T16:49:40.986" v="155" actId="20577"/>
          <ac:spMkLst>
            <pc:docMk/>
            <pc:sldMk cId="4263527024" sldId="310"/>
            <ac:spMk id="15" creationId="{8F0FE5BB-0F1B-4E6B-A49C-D50CD3DFFEBA}"/>
          </ac:spMkLst>
        </pc:spChg>
      </pc:sldChg>
      <pc:sldChg chg="modSp addAnim delAnim">
        <pc:chgData name="VAN MALDEGHEM Marie (EACEA)" userId="S::marie.van-maldeghem@ec.europa.eu::cfe710fc-24f3-4cc2-ad53-6d7353ea1335" providerId="AD" clId="Web-{8F3ECAD2-3081-406A-971F-56B2B6A1C5C1}" dt="2021-10-05T16:42:33.429" v="94" actId="20577"/>
        <pc:sldMkLst>
          <pc:docMk/>
          <pc:sldMk cId="1875782166" sldId="311"/>
        </pc:sldMkLst>
        <pc:spChg chg="mod">
          <ac:chgData name="VAN MALDEGHEM Marie (EACEA)" userId="S::marie.van-maldeghem@ec.europa.eu::cfe710fc-24f3-4cc2-ad53-6d7353ea1335" providerId="AD" clId="Web-{8F3ECAD2-3081-406A-971F-56B2B6A1C5C1}" dt="2021-10-05T16:42:33.429" v="94" actId="20577"/>
          <ac:spMkLst>
            <pc:docMk/>
            <pc:sldMk cId="1875782166" sldId="311"/>
            <ac:spMk id="8" creationId="{A989CC38-7C3D-49AF-8E7C-6074777E8F71}"/>
          </ac:spMkLst>
        </pc:spChg>
        <pc:spChg chg="mod">
          <ac:chgData name="VAN MALDEGHEM Marie (EACEA)" userId="S::marie.van-maldeghem@ec.europa.eu::cfe710fc-24f3-4cc2-ad53-6d7353ea1335" providerId="AD" clId="Web-{8F3ECAD2-3081-406A-971F-56B2B6A1C5C1}" dt="2021-10-05T16:41:56.084" v="93" actId="14100"/>
          <ac:spMkLst>
            <pc:docMk/>
            <pc:sldMk cId="1875782166" sldId="311"/>
            <ac:spMk id="13" creationId="{D04665D9-6CBA-4A0C-8C7F-B54C12378670}"/>
          </ac:spMkLst>
        </pc:spChg>
        <pc:spChg chg="mod">
          <ac:chgData name="VAN MALDEGHEM Marie (EACEA)" userId="S::marie.van-maldeghem@ec.europa.eu::cfe710fc-24f3-4cc2-ad53-6d7353ea1335" providerId="AD" clId="Web-{8F3ECAD2-3081-406A-971F-56B2B6A1C5C1}" dt="2021-10-05T16:40:47.739" v="81" actId="1076"/>
          <ac:spMkLst>
            <pc:docMk/>
            <pc:sldMk cId="1875782166" sldId="311"/>
            <ac:spMk id="17" creationId="{A839805F-6FBE-4EAE-8398-5EBE8F0E1DE4}"/>
          </ac:spMkLst>
        </pc:spChg>
        <pc:spChg chg="mod">
          <ac:chgData name="VAN MALDEGHEM Marie (EACEA)" userId="S::marie.van-maldeghem@ec.europa.eu::cfe710fc-24f3-4cc2-ad53-6d7353ea1335" providerId="AD" clId="Web-{8F3ECAD2-3081-406A-971F-56B2B6A1C5C1}" dt="2021-10-05T16:40:47.755" v="82" actId="1076"/>
          <ac:spMkLst>
            <pc:docMk/>
            <pc:sldMk cId="1875782166" sldId="311"/>
            <ac:spMk id="19" creationId="{6ED638A2-6A3F-4D43-AC4E-FDC34CE6535E}"/>
          </ac:spMkLst>
        </pc:spChg>
        <pc:spChg chg="mod">
          <ac:chgData name="VAN MALDEGHEM Marie (EACEA)" userId="S::marie.van-maldeghem@ec.europa.eu::cfe710fc-24f3-4cc2-ad53-6d7353ea1335" providerId="AD" clId="Web-{8F3ECAD2-3081-406A-971F-56B2B6A1C5C1}" dt="2021-10-05T16:41:22.896" v="89" actId="1076"/>
          <ac:spMkLst>
            <pc:docMk/>
            <pc:sldMk cId="1875782166" sldId="311"/>
            <ac:spMk id="20" creationId="{EFC2CE82-2D3E-4D19-B082-93D7B0ABCF8D}"/>
          </ac:spMkLst>
        </pc:spChg>
        <pc:spChg chg="mod">
          <ac:chgData name="VAN MALDEGHEM Marie (EACEA)" userId="S::marie.van-maldeghem@ec.europa.eu::cfe710fc-24f3-4cc2-ad53-6d7353ea1335" providerId="AD" clId="Web-{8F3ECAD2-3081-406A-971F-56B2B6A1C5C1}" dt="2021-10-05T16:41:34.803" v="90" actId="1076"/>
          <ac:spMkLst>
            <pc:docMk/>
            <pc:sldMk cId="1875782166" sldId="311"/>
            <ac:spMk id="21" creationId="{CAD91163-6687-46DB-A30F-C69199B9993D}"/>
          </ac:spMkLst>
        </pc:spChg>
        <pc:spChg chg="mod">
          <ac:chgData name="VAN MALDEGHEM Marie (EACEA)" userId="S::marie.van-maldeghem@ec.europa.eu::cfe710fc-24f3-4cc2-ad53-6d7353ea1335" providerId="AD" clId="Web-{8F3ECAD2-3081-406A-971F-56B2B6A1C5C1}" dt="2021-10-05T16:41:05.349" v="87" actId="1076"/>
          <ac:spMkLst>
            <pc:docMk/>
            <pc:sldMk cId="1875782166" sldId="311"/>
            <ac:spMk id="22" creationId="{022E81B2-D44C-4BD2-A303-456EBDFAFF2D}"/>
          </ac:spMkLst>
        </pc:spChg>
        <pc:spChg chg="mod">
          <ac:chgData name="VAN MALDEGHEM Marie (EACEA)" userId="S::marie.van-maldeghem@ec.europa.eu::cfe710fc-24f3-4cc2-ad53-6d7353ea1335" providerId="AD" clId="Web-{8F3ECAD2-3081-406A-971F-56B2B6A1C5C1}" dt="2021-10-05T16:40:47.786" v="84" actId="1076"/>
          <ac:spMkLst>
            <pc:docMk/>
            <pc:sldMk cId="1875782166" sldId="311"/>
            <ac:spMk id="23" creationId="{C483FEAB-4C96-45E5-9479-653B83093489}"/>
          </ac:spMkLst>
        </pc:spChg>
      </pc:sldChg>
    </pc:docChg>
  </pc:docChgLst>
  <pc:docChgLst>
    <pc:chgData name="VAN MALDEGHEM Marie (EACEA)" userId="S::marie.van-maldeghem@ec.europa.eu::cfe710fc-24f3-4cc2-ad53-6d7353ea1335" providerId="AD" clId="Web-{8FF42765-CB8F-44BA-9E2A-659FE08052D7}"/>
    <pc:docChg chg="modSld">
      <pc:chgData name="VAN MALDEGHEM Marie (EACEA)" userId="S::marie.van-maldeghem@ec.europa.eu::cfe710fc-24f3-4cc2-ad53-6d7353ea1335" providerId="AD" clId="Web-{8FF42765-CB8F-44BA-9E2A-659FE08052D7}" dt="2021-10-04T10:38:19.990" v="25" actId="20577"/>
      <pc:docMkLst>
        <pc:docMk/>
      </pc:docMkLst>
      <pc:sldChg chg="modSp">
        <pc:chgData name="VAN MALDEGHEM Marie (EACEA)" userId="S::marie.van-maldeghem@ec.europa.eu::cfe710fc-24f3-4cc2-ad53-6d7353ea1335" providerId="AD" clId="Web-{8FF42765-CB8F-44BA-9E2A-659FE08052D7}" dt="2021-10-04T10:38:19.990" v="25" actId="20577"/>
        <pc:sldMkLst>
          <pc:docMk/>
          <pc:sldMk cId="1569565625" sldId="309"/>
        </pc:sldMkLst>
        <pc:spChg chg="mod">
          <ac:chgData name="VAN MALDEGHEM Marie (EACEA)" userId="S::marie.van-maldeghem@ec.europa.eu::cfe710fc-24f3-4cc2-ad53-6d7353ea1335" providerId="AD" clId="Web-{8FF42765-CB8F-44BA-9E2A-659FE08052D7}" dt="2021-10-04T10:38:19.990" v="25" actId="20577"/>
          <ac:spMkLst>
            <pc:docMk/>
            <pc:sldMk cId="1569565625" sldId="309"/>
            <ac:spMk id="2" creationId="{02D5BAAB-3C8C-4FE7-A493-DF1D343BDE71}"/>
          </ac:spMkLst>
        </pc:spChg>
      </pc:sldChg>
    </pc:docChg>
  </pc:docChgLst>
  <pc:docChgLst>
    <pc:chgData name="VAN MALDEGHEM Marie (EACEA)" userId="S::marie.van-maldeghem@ec.europa.eu::cfe710fc-24f3-4cc2-ad53-6d7353ea1335" providerId="AD" clId="Web-{6C739593-BB6C-4273-96BB-A0EF33193A14}"/>
    <pc:docChg chg="modSld">
      <pc:chgData name="VAN MALDEGHEM Marie (EACEA)" userId="S::marie.van-maldeghem@ec.europa.eu::cfe710fc-24f3-4cc2-ad53-6d7353ea1335" providerId="AD" clId="Web-{6C739593-BB6C-4273-96BB-A0EF33193A14}" dt="2021-10-12T07:03:14.759" v="0" actId="20577"/>
      <pc:docMkLst>
        <pc:docMk/>
      </pc:docMkLst>
      <pc:sldChg chg="modSp">
        <pc:chgData name="VAN MALDEGHEM Marie (EACEA)" userId="S::marie.van-maldeghem@ec.europa.eu::cfe710fc-24f3-4cc2-ad53-6d7353ea1335" providerId="AD" clId="Web-{6C739593-BB6C-4273-96BB-A0EF33193A14}" dt="2021-10-12T07:03:14.759" v="0" actId="20577"/>
        <pc:sldMkLst>
          <pc:docMk/>
          <pc:sldMk cId="1156466467" sldId="304"/>
        </pc:sldMkLst>
        <pc:spChg chg="mod">
          <ac:chgData name="VAN MALDEGHEM Marie (EACEA)" userId="S::marie.van-maldeghem@ec.europa.eu::cfe710fc-24f3-4cc2-ad53-6d7353ea1335" providerId="AD" clId="Web-{6C739593-BB6C-4273-96BB-A0EF33193A14}" dt="2021-10-12T07:03:14.759" v="0" actId="20577"/>
          <ac:spMkLst>
            <pc:docMk/>
            <pc:sldMk cId="1156466467" sldId="304"/>
            <ac:spMk id="13" creationId="{00000000-0000-0000-0000-000000000000}"/>
          </ac:spMkLst>
        </pc:spChg>
      </pc:sldChg>
    </pc:docChg>
  </pc:docChgLst>
  <pc:docChgLst>
    <pc:chgData name="VAN MALDEGHEM Marie (EACEA)" userId="S::marie.van-maldeghem@ec.europa.eu::cfe710fc-24f3-4cc2-ad53-6d7353ea1335" providerId="AD" clId="Web-{39D2485E-96CE-4CC3-A14E-4CDE3EC4F0B7}"/>
    <pc:docChg chg="modSld">
      <pc:chgData name="VAN MALDEGHEM Marie (EACEA)" userId="S::marie.van-maldeghem@ec.europa.eu::cfe710fc-24f3-4cc2-ad53-6d7353ea1335" providerId="AD" clId="Web-{39D2485E-96CE-4CC3-A14E-4CDE3EC4F0B7}" dt="2021-10-04T10:39:39.123" v="10" actId="20577"/>
      <pc:docMkLst>
        <pc:docMk/>
      </pc:docMkLst>
      <pc:sldChg chg="modSp">
        <pc:chgData name="VAN MALDEGHEM Marie (EACEA)" userId="S::marie.van-maldeghem@ec.europa.eu::cfe710fc-24f3-4cc2-ad53-6d7353ea1335" providerId="AD" clId="Web-{39D2485E-96CE-4CC3-A14E-4CDE3EC4F0B7}" dt="2021-10-04T10:39:39.123" v="10" actId="20577"/>
        <pc:sldMkLst>
          <pc:docMk/>
          <pc:sldMk cId="1569565625" sldId="309"/>
        </pc:sldMkLst>
        <pc:spChg chg="mod">
          <ac:chgData name="VAN MALDEGHEM Marie (EACEA)" userId="S::marie.van-maldeghem@ec.europa.eu::cfe710fc-24f3-4cc2-ad53-6d7353ea1335" providerId="AD" clId="Web-{39D2485E-96CE-4CC3-A14E-4CDE3EC4F0B7}" dt="2021-10-04T10:39:39.123" v="10" actId="20577"/>
          <ac:spMkLst>
            <pc:docMk/>
            <pc:sldMk cId="1569565625" sldId="309"/>
            <ac:spMk id="2" creationId="{02D5BAAB-3C8C-4FE7-A493-DF1D343BDE71}"/>
          </ac:spMkLst>
        </pc:spChg>
      </pc:sldChg>
    </pc:docChg>
  </pc:docChgLst>
  <pc:docChgLst>
    <pc:chgData name="VAN MALDEGHEM Marie (EACEA)" userId="S::marie.van-maldeghem@ec.europa.eu::cfe710fc-24f3-4cc2-ad53-6d7353ea1335" providerId="AD" clId="Web-{95B405FD-94B1-4B53-BB4A-48B7D2DEF389}"/>
    <pc:docChg chg="modSld">
      <pc:chgData name="VAN MALDEGHEM Marie (EACEA)" userId="S::marie.van-maldeghem@ec.europa.eu::cfe710fc-24f3-4cc2-ad53-6d7353ea1335" providerId="AD" clId="Web-{95B405FD-94B1-4B53-BB4A-48B7D2DEF389}" dt="2021-10-06T10:19:46.147" v="121" actId="20577"/>
      <pc:docMkLst>
        <pc:docMk/>
      </pc:docMkLst>
      <pc:sldChg chg="modSp">
        <pc:chgData name="VAN MALDEGHEM Marie (EACEA)" userId="S::marie.van-maldeghem@ec.europa.eu::cfe710fc-24f3-4cc2-ad53-6d7353ea1335" providerId="AD" clId="Web-{95B405FD-94B1-4B53-BB4A-48B7D2DEF389}" dt="2021-10-06T10:19:46.147" v="121" actId="20577"/>
        <pc:sldMkLst>
          <pc:docMk/>
          <pc:sldMk cId="4286804677" sldId="298"/>
        </pc:sldMkLst>
        <pc:spChg chg="mod">
          <ac:chgData name="VAN MALDEGHEM Marie (EACEA)" userId="S::marie.van-maldeghem@ec.europa.eu::cfe710fc-24f3-4cc2-ad53-6d7353ea1335" providerId="AD" clId="Web-{95B405FD-94B1-4B53-BB4A-48B7D2DEF389}" dt="2021-10-06T10:19:46.147" v="121" actId="20577"/>
          <ac:spMkLst>
            <pc:docMk/>
            <pc:sldMk cId="4286804677" sldId="298"/>
            <ac:spMk id="8" creationId="{00000000-0000-0000-0000-000000000000}"/>
          </ac:spMkLst>
        </pc:spChg>
        <pc:spChg chg="mod">
          <ac:chgData name="VAN MALDEGHEM Marie (EACEA)" userId="S::marie.van-maldeghem@ec.europa.eu::cfe710fc-24f3-4cc2-ad53-6d7353ea1335" providerId="AD" clId="Web-{95B405FD-94B1-4B53-BB4A-48B7D2DEF389}" dt="2021-10-06T10:01:10.391" v="2" actId="14100"/>
          <ac:spMkLst>
            <pc:docMk/>
            <pc:sldMk cId="4286804677" sldId="298"/>
            <ac:spMk id="10" creationId="{00000000-0000-0000-0000-000000000000}"/>
          </ac:spMkLst>
        </pc:spChg>
      </pc:sldChg>
      <pc:sldChg chg="modSp">
        <pc:chgData name="VAN MALDEGHEM Marie (EACEA)" userId="S::marie.van-maldeghem@ec.europa.eu::cfe710fc-24f3-4cc2-ad53-6d7353ea1335" providerId="AD" clId="Web-{95B405FD-94B1-4B53-BB4A-48B7D2DEF389}" dt="2021-10-06T10:10:21.308" v="78" actId="20577"/>
        <pc:sldMkLst>
          <pc:docMk/>
          <pc:sldMk cId="2066144489" sldId="305"/>
        </pc:sldMkLst>
        <pc:spChg chg="mod">
          <ac:chgData name="VAN MALDEGHEM Marie (EACEA)" userId="S::marie.van-maldeghem@ec.europa.eu::cfe710fc-24f3-4cc2-ad53-6d7353ea1335" providerId="AD" clId="Web-{95B405FD-94B1-4B53-BB4A-48B7D2DEF389}" dt="2021-10-06T10:09:32.354" v="74" actId="20577"/>
          <ac:spMkLst>
            <pc:docMk/>
            <pc:sldMk cId="2066144489" sldId="305"/>
            <ac:spMk id="8" creationId="{00000000-0000-0000-0000-000000000000}"/>
          </ac:spMkLst>
        </pc:spChg>
        <pc:spChg chg="mod">
          <ac:chgData name="VAN MALDEGHEM Marie (EACEA)" userId="S::marie.van-maldeghem@ec.europa.eu::cfe710fc-24f3-4cc2-ad53-6d7353ea1335" providerId="AD" clId="Web-{95B405FD-94B1-4B53-BB4A-48B7D2DEF389}" dt="2021-10-06T10:10:05.120" v="77" actId="20577"/>
          <ac:spMkLst>
            <pc:docMk/>
            <pc:sldMk cId="2066144489" sldId="305"/>
            <ac:spMk id="9" creationId="{00000000-0000-0000-0000-000000000000}"/>
          </ac:spMkLst>
        </pc:spChg>
        <pc:spChg chg="mod">
          <ac:chgData name="VAN MALDEGHEM Marie (EACEA)" userId="S::marie.van-maldeghem@ec.europa.eu::cfe710fc-24f3-4cc2-ad53-6d7353ea1335" providerId="AD" clId="Web-{95B405FD-94B1-4B53-BB4A-48B7D2DEF389}" dt="2021-10-06T10:09:45.167" v="75" actId="20577"/>
          <ac:spMkLst>
            <pc:docMk/>
            <pc:sldMk cId="2066144489" sldId="305"/>
            <ac:spMk id="10" creationId="{00000000-0000-0000-0000-000000000000}"/>
          </ac:spMkLst>
        </pc:spChg>
        <pc:spChg chg="mod">
          <ac:chgData name="VAN MALDEGHEM Marie (EACEA)" userId="S::marie.van-maldeghem@ec.europa.eu::cfe710fc-24f3-4cc2-ad53-6d7353ea1335" providerId="AD" clId="Web-{95B405FD-94B1-4B53-BB4A-48B7D2DEF389}" dt="2021-10-06T10:10:21.308" v="78" actId="20577"/>
          <ac:spMkLst>
            <pc:docMk/>
            <pc:sldMk cId="2066144489" sldId="305"/>
            <ac:spMk id="11" creationId="{00000000-0000-0000-0000-000000000000}"/>
          </ac:spMkLst>
        </pc:spChg>
      </pc:sldChg>
      <pc:sldChg chg="modSp">
        <pc:chgData name="VAN MALDEGHEM Marie (EACEA)" userId="S::marie.van-maldeghem@ec.europa.eu::cfe710fc-24f3-4cc2-ad53-6d7353ea1335" providerId="AD" clId="Web-{95B405FD-94B1-4B53-BB4A-48B7D2DEF389}" dt="2021-10-06T10:11:38.513" v="81" actId="20577"/>
        <pc:sldMkLst>
          <pc:docMk/>
          <pc:sldMk cId="2749757466" sldId="307"/>
        </pc:sldMkLst>
        <pc:spChg chg="mod">
          <ac:chgData name="VAN MALDEGHEM Marie (EACEA)" userId="S::marie.van-maldeghem@ec.europa.eu::cfe710fc-24f3-4cc2-ad53-6d7353ea1335" providerId="AD" clId="Web-{95B405FD-94B1-4B53-BB4A-48B7D2DEF389}" dt="2021-10-06T10:11:38.513" v="81" actId="20577"/>
          <ac:spMkLst>
            <pc:docMk/>
            <pc:sldMk cId="2749757466" sldId="307"/>
            <ac:spMk id="4" creationId="{81BE64D3-9E75-43BB-A6FB-F3C91D1804E8}"/>
          </ac:spMkLst>
        </pc:spChg>
      </pc:sldChg>
      <pc:sldChg chg="modSp">
        <pc:chgData name="VAN MALDEGHEM Marie (EACEA)" userId="S::marie.van-maldeghem@ec.europa.eu::cfe710fc-24f3-4cc2-ad53-6d7353ea1335" providerId="AD" clId="Web-{95B405FD-94B1-4B53-BB4A-48B7D2DEF389}" dt="2021-10-06T10:05:50.287" v="54" actId="20577"/>
        <pc:sldMkLst>
          <pc:docMk/>
          <pc:sldMk cId="4263527024" sldId="310"/>
        </pc:sldMkLst>
        <pc:spChg chg="mod">
          <ac:chgData name="VAN MALDEGHEM Marie (EACEA)" userId="S::marie.van-maldeghem@ec.europa.eu::cfe710fc-24f3-4cc2-ad53-6d7353ea1335" providerId="AD" clId="Web-{95B405FD-94B1-4B53-BB4A-48B7D2DEF389}" dt="2021-10-06T10:05:50.287" v="54" actId="20577"/>
          <ac:spMkLst>
            <pc:docMk/>
            <pc:sldMk cId="4263527024" sldId="310"/>
            <ac:spMk id="8" creationId="{00000000-0000-0000-0000-000000000000}"/>
          </ac:spMkLst>
        </pc:spChg>
      </pc:sldChg>
    </pc:docChg>
  </pc:docChgLst>
  <pc:docChgLst>
    <pc:chgData name="VAN MALDEGHEM Marie (EACEA)" userId="S::marie.van-maldeghem@ec.europa.eu::cfe710fc-24f3-4cc2-ad53-6d7353ea1335" providerId="AD" clId="Web-{495D48BF-1B4D-44EC-82CF-A4804ACDC37C}"/>
    <pc:docChg chg="addSld delSld modSld">
      <pc:chgData name="VAN MALDEGHEM Marie (EACEA)" userId="S::marie.van-maldeghem@ec.europa.eu::cfe710fc-24f3-4cc2-ad53-6d7353ea1335" providerId="AD" clId="Web-{495D48BF-1B4D-44EC-82CF-A4804ACDC37C}" dt="2021-10-05T16:24:42.566" v="673" actId="14100"/>
      <pc:docMkLst>
        <pc:docMk/>
      </pc:docMkLst>
      <pc:sldChg chg="modSp del">
        <pc:chgData name="VAN MALDEGHEM Marie (EACEA)" userId="S::marie.van-maldeghem@ec.europa.eu::cfe710fc-24f3-4cc2-ad53-6d7353ea1335" providerId="AD" clId="Web-{495D48BF-1B4D-44EC-82CF-A4804ACDC37C}" dt="2021-10-05T15:14:00.143" v="204"/>
        <pc:sldMkLst>
          <pc:docMk/>
          <pc:sldMk cId="2170406869" sldId="300"/>
        </pc:sldMkLst>
        <pc:spChg chg="mod">
          <ac:chgData name="VAN MALDEGHEM Marie (EACEA)" userId="S::marie.van-maldeghem@ec.europa.eu::cfe710fc-24f3-4cc2-ad53-6d7353ea1335" providerId="AD" clId="Web-{495D48BF-1B4D-44EC-82CF-A4804ACDC37C}" dt="2021-10-05T15:08:55.809" v="165" actId="20577"/>
          <ac:spMkLst>
            <pc:docMk/>
            <pc:sldMk cId="2170406869" sldId="300"/>
            <ac:spMk id="2" creationId="{00000000-0000-0000-0000-000000000000}"/>
          </ac:spMkLst>
        </pc:spChg>
      </pc:sldChg>
      <pc:sldChg chg="modSp">
        <pc:chgData name="VAN MALDEGHEM Marie (EACEA)" userId="S::marie.van-maldeghem@ec.europa.eu::cfe710fc-24f3-4cc2-ad53-6d7353ea1335" providerId="AD" clId="Web-{495D48BF-1B4D-44EC-82CF-A4804ACDC37C}" dt="2021-10-05T15:07:19.526" v="162" actId="20577"/>
        <pc:sldMkLst>
          <pc:docMk/>
          <pc:sldMk cId="2066144489" sldId="305"/>
        </pc:sldMkLst>
        <pc:spChg chg="mod">
          <ac:chgData name="VAN MALDEGHEM Marie (EACEA)" userId="S::marie.van-maldeghem@ec.europa.eu::cfe710fc-24f3-4cc2-ad53-6d7353ea1335" providerId="AD" clId="Web-{495D48BF-1B4D-44EC-82CF-A4804ACDC37C}" dt="2021-10-05T14:51:22.149" v="53" actId="20577"/>
          <ac:spMkLst>
            <pc:docMk/>
            <pc:sldMk cId="2066144489" sldId="305"/>
            <ac:spMk id="8" creationId="{00000000-0000-0000-0000-000000000000}"/>
          </ac:spMkLst>
        </pc:spChg>
        <pc:spChg chg="mod">
          <ac:chgData name="VAN MALDEGHEM Marie (EACEA)" userId="S::marie.van-maldeghem@ec.europa.eu::cfe710fc-24f3-4cc2-ad53-6d7353ea1335" providerId="AD" clId="Web-{495D48BF-1B4D-44EC-82CF-A4804ACDC37C}" dt="2021-10-05T15:07:19.526" v="162" actId="20577"/>
          <ac:spMkLst>
            <pc:docMk/>
            <pc:sldMk cId="2066144489" sldId="305"/>
            <ac:spMk id="9" creationId="{00000000-0000-0000-0000-000000000000}"/>
          </ac:spMkLst>
        </pc:spChg>
        <pc:spChg chg="mod">
          <ac:chgData name="VAN MALDEGHEM Marie (EACEA)" userId="S::marie.van-maldeghem@ec.europa.eu::cfe710fc-24f3-4cc2-ad53-6d7353ea1335" providerId="AD" clId="Web-{495D48BF-1B4D-44EC-82CF-A4804ACDC37C}" dt="2021-10-05T14:54:33.715" v="73" actId="20577"/>
          <ac:spMkLst>
            <pc:docMk/>
            <pc:sldMk cId="2066144489" sldId="305"/>
            <ac:spMk id="10" creationId="{00000000-0000-0000-0000-000000000000}"/>
          </ac:spMkLst>
        </pc:spChg>
        <pc:spChg chg="mod">
          <ac:chgData name="VAN MALDEGHEM Marie (EACEA)" userId="S::marie.van-maldeghem@ec.europa.eu::cfe710fc-24f3-4cc2-ad53-6d7353ea1335" providerId="AD" clId="Web-{495D48BF-1B4D-44EC-82CF-A4804ACDC37C}" dt="2021-10-05T14:52:33.291" v="64" actId="20577"/>
          <ac:spMkLst>
            <pc:docMk/>
            <pc:sldMk cId="2066144489" sldId="305"/>
            <ac:spMk id="11" creationId="{00000000-0000-0000-0000-000000000000}"/>
          </ac:spMkLst>
        </pc:spChg>
      </pc:sldChg>
      <pc:sldChg chg="modSp">
        <pc:chgData name="VAN MALDEGHEM Marie (EACEA)" userId="S::marie.van-maldeghem@ec.europa.eu::cfe710fc-24f3-4cc2-ad53-6d7353ea1335" providerId="AD" clId="Web-{495D48BF-1B4D-44EC-82CF-A4804ACDC37C}" dt="2021-10-05T15:22:34.777" v="251" actId="20577"/>
        <pc:sldMkLst>
          <pc:docMk/>
          <pc:sldMk cId="3992300003" sldId="306"/>
        </pc:sldMkLst>
        <pc:spChg chg="mod">
          <ac:chgData name="VAN MALDEGHEM Marie (EACEA)" userId="S::marie.van-maldeghem@ec.europa.eu::cfe710fc-24f3-4cc2-ad53-6d7353ea1335" providerId="AD" clId="Web-{495D48BF-1B4D-44EC-82CF-A4804ACDC37C}" dt="2021-10-05T15:22:34.777" v="251" actId="20577"/>
          <ac:spMkLst>
            <pc:docMk/>
            <pc:sldMk cId="3992300003" sldId="306"/>
            <ac:spMk id="2" creationId="{02D5BAAB-3C8C-4FE7-A493-DF1D343BDE71}"/>
          </ac:spMkLst>
        </pc:spChg>
      </pc:sldChg>
      <pc:sldChg chg="addSp delSp modSp addAnim">
        <pc:chgData name="VAN MALDEGHEM Marie (EACEA)" userId="S::marie.van-maldeghem@ec.europa.eu::cfe710fc-24f3-4cc2-ad53-6d7353ea1335" providerId="AD" clId="Web-{495D48BF-1B4D-44EC-82CF-A4804ACDC37C}" dt="2021-10-05T15:18:50.242" v="226"/>
        <pc:sldMkLst>
          <pc:docMk/>
          <pc:sldMk cId="2749757466" sldId="307"/>
        </pc:sldMkLst>
        <pc:spChg chg="del mod">
          <ac:chgData name="VAN MALDEGHEM Marie (EACEA)" userId="S::marie.van-maldeghem@ec.europa.eu::cfe710fc-24f3-4cc2-ad53-6d7353ea1335" providerId="AD" clId="Web-{495D48BF-1B4D-44EC-82CF-A4804ACDC37C}" dt="2021-10-05T15:11:06.296" v="180"/>
          <ac:spMkLst>
            <pc:docMk/>
            <pc:sldMk cId="2749757466" sldId="307"/>
            <ac:spMk id="2" creationId="{E4793D4A-8965-4338-94E7-DFBD26D077CC}"/>
          </ac:spMkLst>
        </pc:spChg>
        <pc:spChg chg="add mod">
          <ac:chgData name="VAN MALDEGHEM Marie (EACEA)" userId="S::marie.van-maldeghem@ec.europa.eu::cfe710fc-24f3-4cc2-ad53-6d7353ea1335" providerId="AD" clId="Web-{495D48BF-1B4D-44EC-82CF-A4804ACDC37C}" dt="2021-10-05T15:14:56.644" v="207" actId="20577"/>
          <ac:spMkLst>
            <pc:docMk/>
            <pc:sldMk cId="2749757466" sldId="307"/>
            <ac:spMk id="4" creationId="{81BE64D3-9E75-43BB-A6FB-F3C91D1804E8}"/>
          </ac:spMkLst>
        </pc:spChg>
        <pc:spChg chg="add del mod">
          <ac:chgData name="VAN MALDEGHEM Marie (EACEA)" userId="S::marie.van-maldeghem@ec.europa.eu::cfe710fc-24f3-4cc2-ad53-6d7353ea1335" providerId="AD" clId="Web-{495D48BF-1B4D-44EC-82CF-A4804ACDC37C}" dt="2021-10-05T15:11:10.811" v="181"/>
          <ac:spMkLst>
            <pc:docMk/>
            <pc:sldMk cId="2749757466" sldId="307"/>
            <ac:spMk id="6" creationId="{6AE4191C-CCCD-4F10-9931-68379CD29532}"/>
          </ac:spMkLst>
        </pc:spChg>
        <pc:spChg chg="add">
          <ac:chgData name="VAN MALDEGHEM Marie (EACEA)" userId="S::marie.van-maldeghem@ec.europa.eu::cfe710fc-24f3-4cc2-ad53-6d7353ea1335" providerId="AD" clId="Web-{495D48BF-1B4D-44EC-82CF-A4804ACDC37C}" dt="2021-10-05T15:18:50.242" v="226"/>
          <ac:spMkLst>
            <pc:docMk/>
            <pc:sldMk cId="2749757466" sldId="307"/>
            <ac:spMk id="8" creationId="{A989CC38-7C3D-49AF-8E7C-6074777E8F71}"/>
          </ac:spMkLst>
        </pc:spChg>
      </pc:sldChg>
      <pc:sldChg chg="modSp">
        <pc:chgData name="VAN MALDEGHEM Marie (EACEA)" userId="S::marie.van-maldeghem@ec.europa.eu::cfe710fc-24f3-4cc2-ad53-6d7353ea1335" providerId="AD" clId="Web-{495D48BF-1B4D-44EC-82CF-A4804ACDC37C}" dt="2021-10-05T15:57:32.364" v="463" actId="20577"/>
        <pc:sldMkLst>
          <pc:docMk/>
          <pc:sldMk cId="1569565625" sldId="309"/>
        </pc:sldMkLst>
        <pc:spChg chg="mod">
          <ac:chgData name="VAN MALDEGHEM Marie (EACEA)" userId="S::marie.van-maldeghem@ec.europa.eu::cfe710fc-24f3-4cc2-ad53-6d7353ea1335" providerId="AD" clId="Web-{495D48BF-1B4D-44EC-82CF-A4804ACDC37C}" dt="2021-10-05T15:57:32.364" v="463" actId="20577"/>
          <ac:spMkLst>
            <pc:docMk/>
            <pc:sldMk cId="1569565625" sldId="309"/>
            <ac:spMk id="2" creationId="{02D5BAAB-3C8C-4FE7-A493-DF1D343BDE71}"/>
          </ac:spMkLst>
        </pc:spChg>
      </pc:sldChg>
      <pc:sldChg chg="addSp delSp modSp add replId addAnim delAnim">
        <pc:chgData name="VAN MALDEGHEM Marie (EACEA)" userId="S::marie.van-maldeghem@ec.europa.eu::cfe710fc-24f3-4cc2-ad53-6d7353ea1335" providerId="AD" clId="Web-{495D48BF-1B4D-44EC-82CF-A4804ACDC37C}" dt="2021-10-05T15:18:08.585" v="225" actId="20577"/>
        <pc:sldMkLst>
          <pc:docMk/>
          <pc:sldMk cId="4263527024" sldId="310"/>
        </pc:sldMkLst>
        <pc:spChg chg="mod">
          <ac:chgData name="VAN MALDEGHEM Marie (EACEA)" userId="S::marie.van-maldeghem@ec.europa.eu::cfe710fc-24f3-4cc2-ad53-6d7353ea1335" providerId="AD" clId="Web-{495D48BF-1B4D-44EC-82CF-A4804ACDC37C}" dt="2021-10-05T15:13:57.721" v="203" actId="20577"/>
          <ac:spMkLst>
            <pc:docMk/>
            <pc:sldMk cId="4263527024" sldId="310"/>
            <ac:spMk id="2" creationId="{00000000-0000-0000-0000-000000000000}"/>
          </ac:spMkLst>
        </pc:spChg>
        <pc:spChg chg="add del mod">
          <ac:chgData name="VAN MALDEGHEM Marie (EACEA)" userId="S::marie.van-maldeghem@ec.europa.eu::cfe710fc-24f3-4cc2-ad53-6d7353ea1335" providerId="AD" clId="Web-{495D48BF-1B4D-44EC-82CF-A4804ACDC37C}" dt="2021-10-05T14:58:34.094" v="137"/>
          <ac:spMkLst>
            <pc:docMk/>
            <pc:sldMk cId="4263527024" sldId="310"/>
            <ac:spMk id="4" creationId="{99082456-55D3-4B61-8C14-CAA6E171E63D}"/>
          </ac:spMkLst>
        </pc:spChg>
        <pc:spChg chg="add del mod">
          <ac:chgData name="VAN MALDEGHEM Marie (EACEA)" userId="S::marie.van-maldeghem@ec.europa.eu::cfe710fc-24f3-4cc2-ad53-6d7353ea1335" providerId="AD" clId="Web-{495D48BF-1B4D-44EC-82CF-A4804ACDC37C}" dt="2021-10-05T15:07:34.386" v="163"/>
          <ac:spMkLst>
            <pc:docMk/>
            <pc:sldMk cId="4263527024" sldId="310"/>
            <ac:spMk id="6" creationId="{B5B11378-07A5-443F-98C2-2A3AC5A15218}"/>
          </ac:spMkLst>
        </pc:spChg>
        <pc:spChg chg="del mod">
          <ac:chgData name="VAN MALDEGHEM Marie (EACEA)" userId="S::marie.van-maldeghem@ec.europa.eu::cfe710fc-24f3-4cc2-ad53-6d7353ea1335" providerId="AD" clId="Web-{495D48BF-1B4D-44EC-82CF-A4804ACDC37C}" dt="2021-10-05T15:01:47.129" v="157"/>
          <ac:spMkLst>
            <pc:docMk/>
            <pc:sldMk cId="4263527024" sldId="310"/>
            <ac:spMk id="7" creationId="{00000000-0000-0000-0000-000000000000}"/>
          </ac:spMkLst>
        </pc:spChg>
        <pc:spChg chg="mod">
          <ac:chgData name="VAN MALDEGHEM Marie (EACEA)" userId="S::marie.van-maldeghem@ec.europa.eu::cfe710fc-24f3-4cc2-ad53-6d7353ea1335" providerId="AD" clId="Web-{495D48BF-1B4D-44EC-82CF-A4804ACDC37C}" dt="2021-10-05T15:15:16.941" v="208" actId="20577"/>
          <ac:spMkLst>
            <pc:docMk/>
            <pc:sldMk cId="4263527024" sldId="310"/>
            <ac:spMk id="8" creationId="{00000000-0000-0000-0000-000000000000}"/>
          </ac:spMkLst>
        </pc:spChg>
        <pc:spChg chg="del mod">
          <ac:chgData name="VAN MALDEGHEM Marie (EACEA)" userId="S::marie.van-maldeghem@ec.europa.eu::cfe710fc-24f3-4cc2-ad53-6d7353ea1335" providerId="AD" clId="Web-{495D48BF-1B4D-44EC-82CF-A4804ACDC37C}" dt="2021-10-05T14:55:39.825" v="96"/>
          <ac:spMkLst>
            <pc:docMk/>
            <pc:sldMk cId="4263527024" sldId="310"/>
            <ac:spMk id="9" creationId="{00000000-0000-0000-0000-000000000000}"/>
          </ac:spMkLst>
        </pc:spChg>
        <pc:spChg chg="del mod">
          <ac:chgData name="VAN MALDEGHEM Marie (EACEA)" userId="S::marie.van-maldeghem@ec.europa.eu::cfe710fc-24f3-4cc2-ad53-6d7353ea1335" providerId="AD" clId="Web-{495D48BF-1B4D-44EC-82CF-A4804ACDC37C}" dt="2021-10-05T15:10:38.623" v="177"/>
          <ac:spMkLst>
            <pc:docMk/>
            <pc:sldMk cId="4263527024" sldId="310"/>
            <ac:spMk id="10" creationId="{00000000-0000-0000-0000-000000000000}"/>
          </ac:spMkLst>
        </pc:spChg>
        <pc:spChg chg="del mod">
          <ac:chgData name="VAN MALDEGHEM Marie (EACEA)" userId="S::marie.van-maldeghem@ec.europa.eu::cfe710fc-24f3-4cc2-ad53-6d7353ea1335" providerId="AD" clId="Web-{495D48BF-1B4D-44EC-82CF-A4804ACDC37C}" dt="2021-10-05T14:55:48.232" v="98"/>
          <ac:spMkLst>
            <pc:docMk/>
            <pc:sldMk cId="4263527024" sldId="310"/>
            <ac:spMk id="11" creationId="{00000000-0000-0000-0000-000000000000}"/>
          </ac:spMkLst>
        </pc:spChg>
        <pc:spChg chg="add mod">
          <ac:chgData name="VAN MALDEGHEM Marie (EACEA)" userId="S::marie.van-maldeghem@ec.europa.eu::cfe710fc-24f3-4cc2-ad53-6d7353ea1335" providerId="AD" clId="Web-{495D48BF-1B4D-44EC-82CF-A4804ACDC37C}" dt="2021-10-05T15:18:08.585" v="225" actId="20577"/>
          <ac:spMkLst>
            <pc:docMk/>
            <pc:sldMk cId="4263527024" sldId="310"/>
            <ac:spMk id="13" creationId="{3121112A-4887-4602-A893-1FA7C88DE7F1}"/>
          </ac:spMkLst>
        </pc:spChg>
        <pc:cxnChg chg="add del mod">
          <ac:chgData name="VAN MALDEGHEM Marie (EACEA)" userId="S::marie.van-maldeghem@ec.europa.eu::cfe710fc-24f3-4cc2-ad53-6d7353ea1335" providerId="AD" clId="Web-{495D48BF-1B4D-44EC-82CF-A4804ACDC37C}" dt="2021-10-05T15:00:30.378" v="148"/>
          <ac:cxnSpMkLst>
            <pc:docMk/>
            <pc:sldMk cId="4263527024" sldId="310"/>
            <ac:cxnSpMk id="5" creationId="{DA29DCB3-8E44-4069-B260-44C76DE32AB4}"/>
          </ac:cxnSpMkLst>
        </pc:cxnChg>
      </pc:sldChg>
      <pc:sldChg chg="addSp delSp modSp add replId addAnim delAnim">
        <pc:chgData name="VAN MALDEGHEM Marie (EACEA)" userId="S::marie.van-maldeghem@ec.europa.eu::cfe710fc-24f3-4cc2-ad53-6d7353ea1335" providerId="AD" clId="Web-{495D48BF-1B4D-44EC-82CF-A4804ACDC37C}" dt="2021-10-05T16:24:42.566" v="673" actId="14100"/>
        <pc:sldMkLst>
          <pc:docMk/>
          <pc:sldMk cId="1875782166" sldId="311"/>
        </pc:sldMkLst>
        <pc:spChg chg="add mod">
          <ac:chgData name="VAN MALDEGHEM Marie (EACEA)" userId="S::marie.van-maldeghem@ec.europa.eu::cfe710fc-24f3-4cc2-ad53-6d7353ea1335" providerId="AD" clId="Web-{495D48BF-1B4D-44EC-82CF-A4804ACDC37C}" dt="2021-10-05T15:51:42.810" v="433" actId="1076"/>
          <ac:spMkLst>
            <pc:docMk/>
            <pc:sldMk cId="1875782166" sldId="311"/>
            <ac:spMk id="2" creationId="{4CD1F2D4-EF43-498E-B5FE-23C49C62BA05}"/>
          </ac:spMkLst>
        </pc:spChg>
        <pc:spChg chg="mod">
          <ac:chgData name="VAN MALDEGHEM Marie (EACEA)" userId="S::marie.van-maldeghem@ec.europa.eu::cfe710fc-24f3-4cc2-ad53-6d7353ea1335" providerId="AD" clId="Web-{495D48BF-1B4D-44EC-82CF-A4804ACDC37C}" dt="2021-10-05T15:20:04.400" v="229" actId="20577"/>
          <ac:spMkLst>
            <pc:docMk/>
            <pc:sldMk cId="1875782166" sldId="311"/>
            <ac:spMk id="3" creationId="{0DC0F7F2-FB05-415E-A858-697BDF3E3671}"/>
          </ac:spMkLst>
        </pc:spChg>
        <pc:spChg chg="del mod">
          <ac:chgData name="VAN MALDEGHEM Marie (EACEA)" userId="S::marie.van-maldeghem@ec.europa.eu::cfe710fc-24f3-4cc2-ad53-6d7353ea1335" providerId="AD" clId="Web-{495D48BF-1B4D-44EC-82CF-A4804ACDC37C}" dt="2021-10-05T15:21:36.401" v="242"/>
          <ac:spMkLst>
            <pc:docMk/>
            <pc:sldMk cId="1875782166" sldId="311"/>
            <ac:spMk id="4" creationId="{81BE64D3-9E75-43BB-A6FB-F3C91D1804E8}"/>
          </ac:spMkLst>
        </pc:spChg>
        <pc:spChg chg="add mod">
          <ac:chgData name="VAN MALDEGHEM Marie (EACEA)" userId="S::marie.van-maldeghem@ec.europa.eu::cfe710fc-24f3-4cc2-ad53-6d7353ea1335" providerId="AD" clId="Web-{495D48BF-1B4D-44EC-82CF-A4804ACDC37C}" dt="2021-10-05T15:51:42.826" v="435" actId="1076"/>
          <ac:spMkLst>
            <pc:docMk/>
            <pc:sldMk cId="1875782166" sldId="311"/>
            <ac:spMk id="6" creationId="{429E96D6-DAD9-43AE-9C7A-57F7EA3EE8B8}"/>
          </ac:spMkLst>
        </pc:spChg>
        <pc:spChg chg="add mod ord">
          <ac:chgData name="VAN MALDEGHEM Marie (EACEA)" userId="S::marie.van-maldeghem@ec.europa.eu::cfe710fc-24f3-4cc2-ad53-6d7353ea1335" providerId="AD" clId="Web-{495D48BF-1B4D-44EC-82CF-A4804ACDC37C}" dt="2021-10-05T15:51:42.810" v="434" actId="1076"/>
          <ac:spMkLst>
            <pc:docMk/>
            <pc:sldMk cId="1875782166" sldId="311"/>
            <ac:spMk id="7" creationId="{70972E06-0C23-453E-9EDD-354D80AB35C3}"/>
          </ac:spMkLst>
        </pc:spChg>
        <pc:spChg chg="mod">
          <ac:chgData name="VAN MALDEGHEM Marie (EACEA)" userId="S::marie.van-maldeghem@ec.europa.eu::cfe710fc-24f3-4cc2-ad53-6d7353ea1335" providerId="AD" clId="Web-{495D48BF-1B4D-44EC-82CF-A4804ACDC37C}" dt="2021-10-05T16:20:09.920" v="654" actId="20577"/>
          <ac:spMkLst>
            <pc:docMk/>
            <pc:sldMk cId="1875782166" sldId="311"/>
            <ac:spMk id="8" creationId="{A989CC38-7C3D-49AF-8E7C-6074777E8F71}"/>
          </ac:spMkLst>
        </pc:spChg>
        <pc:spChg chg="add mod">
          <ac:chgData name="VAN MALDEGHEM Marie (EACEA)" userId="S::marie.van-maldeghem@ec.europa.eu::cfe710fc-24f3-4cc2-ad53-6d7353ea1335" providerId="AD" clId="Web-{495D48BF-1B4D-44EC-82CF-A4804ACDC37C}" dt="2021-10-05T15:52:52.171" v="449" actId="1076"/>
          <ac:spMkLst>
            <pc:docMk/>
            <pc:sldMk cId="1875782166" sldId="311"/>
            <ac:spMk id="9" creationId="{83A47B13-82E8-414E-828A-E49F52C222CD}"/>
          </ac:spMkLst>
        </pc:spChg>
        <pc:spChg chg="add mod ord">
          <ac:chgData name="VAN MALDEGHEM Marie (EACEA)" userId="S::marie.van-maldeghem@ec.europa.eu::cfe710fc-24f3-4cc2-ad53-6d7353ea1335" providerId="AD" clId="Web-{495D48BF-1B4D-44EC-82CF-A4804ACDC37C}" dt="2021-10-05T15:52:21.780" v="441"/>
          <ac:spMkLst>
            <pc:docMk/>
            <pc:sldMk cId="1875782166" sldId="311"/>
            <ac:spMk id="10" creationId="{CA2DD491-C0E5-405F-BFBE-A4686970D948}"/>
          </ac:spMkLst>
        </pc:spChg>
        <pc:spChg chg="add del mod">
          <ac:chgData name="VAN MALDEGHEM Marie (EACEA)" userId="S::marie.van-maldeghem@ec.europa.eu::cfe710fc-24f3-4cc2-ad53-6d7353ea1335" providerId="AD" clId="Web-{495D48BF-1B4D-44EC-82CF-A4804ACDC37C}" dt="2021-10-05T15:56:55.847" v="458"/>
          <ac:spMkLst>
            <pc:docMk/>
            <pc:sldMk cId="1875782166" sldId="311"/>
            <ac:spMk id="11" creationId="{ABA6B475-C90A-4049-BCC4-D521CCE30010}"/>
          </ac:spMkLst>
        </pc:spChg>
        <pc:spChg chg="add mod">
          <ac:chgData name="VAN MALDEGHEM Marie (EACEA)" userId="S::marie.van-maldeghem@ec.europa.eu::cfe710fc-24f3-4cc2-ad53-6d7353ea1335" providerId="AD" clId="Web-{495D48BF-1B4D-44EC-82CF-A4804ACDC37C}" dt="2021-10-05T16:07:06.671" v="559" actId="14100"/>
          <ac:spMkLst>
            <pc:docMk/>
            <pc:sldMk cId="1875782166" sldId="311"/>
            <ac:spMk id="13" creationId="{D04665D9-6CBA-4A0C-8C7F-B54C12378670}"/>
          </ac:spMkLst>
        </pc:spChg>
        <pc:spChg chg="add del">
          <ac:chgData name="VAN MALDEGHEM Marie (EACEA)" userId="S::marie.van-maldeghem@ec.europa.eu::cfe710fc-24f3-4cc2-ad53-6d7353ea1335" providerId="AD" clId="Web-{495D48BF-1B4D-44EC-82CF-A4804ACDC37C}" dt="2021-10-05T15:57:13.879" v="462"/>
          <ac:spMkLst>
            <pc:docMk/>
            <pc:sldMk cId="1875782166" sldId="311"/>
            <ac:spMk id="15" creationId="{D3A03DF3-26D5-4EB6-B026-3C188CFEC40C}"/>
          </ac:spMkLst>
        </pc:spChg>
        <pc:spChg chg="add mod">
          <ac:chgData name="VAN MALDEGHEM Marie (EACEA)" userId="S::marie.van-maldeghem@ec.europa.eu::cfe710fc-24f3-4cc2-ad53-6d7353ea1335" providerId="AD" clId="Web-{495D48BF-1B4D-44EC-82CF-A4804ACDC37C}" dt="2021-10-05T16:16:31.072" v="633" actId="14100"/>
          <ac:spMkLst>
            <pc:docMk/>
            <pc:sldMk cId="1875782166" sldId="311"/>
            <ac:spMk id="17" creationId="{A839805F-6FBE-4EAE-8398-5EBE8F0E1DE4}"/>
          </ac:spMkLst>
        </pc:spChg>
        <pc:spChg chg="add mod">
          <ac:chgData name="VAN MALDEGHEM Marie (EACEA)" userId="S::marie.van-maldeghem@ec.europa.eu::cfe710fc-24f3-4cc2-ad53-6d7353ea1335" providerId="AD" clId="Web-{495D48BF-1B4D-44EC-82CF-A4804ACDC37C}" dt="2021-10-05T16:16:25.916" v="632" actId="14100"/>
          <ac:spMkLst>
            <pc:docMk/>
            <pc:sldMk cId="1875782166" sldId="311"/>
            <ac:spMk id="19" creationId="{6ED638A2-6A3F-4D43-AC4E-FDC34CE6535E}"/>
          </ac:spMkLst>
        </pc:spChg>
        <pc:spChg chg="add mod">
          <ac:chgData name="VAN MALDEGHEM Marie (EACEA)" userId="S::marie.van-maldeghem@ec.europa.eu::cfe710fc-24f3-4cc2-ad53-6d7353ea1335" providerId="AD" clId="Web-{495D48BF-1B4D-44EC-82CF-A4804ACDC37C}" dt="2021-10-05T16:24:12.409" v="671" actId="14100"/>
          <ac:spMkLst>
            <pc:docMk/>
            <pc:sldMk cId="1875782166" sldId="311"/>
            <ac:spMk id="20" creationId="{EFC2CE82-2D3E-4D19-B082-93D7B0ABCF8D}"/>
          </ac:spMkLst>
        </pc:spChg>
        <pc:spChg chg="add mod">
          <ac:chgData name="VAN MALDEGHEM Marie (EACEA)" userId="S::marie.van-maldeghem@ec.europa.eu::cfe710fc-24f3-4cc2-ad53-6d7353ea1335" providerId="AD" clId="Web-{495D48BF-1B4D-44EC-82CF-A4804ACDC37C}" dt="2021-10-05T16:24:42.566" v="673" actId="14100"/>
          <ac:spMkLst>
            <pc:docMk/>
            <pc:sldMk cId="1875782166" sldId="311"/>
            <ac:spMk id="21" creationId="{CAD91163-6687-46DB-A30F-C69199B9993D}"/>
          </ac:spMkLst>
        </pc:spChg>
        <pc:spChg chg="add mod">
          <ac:chgData name="VAN MALDEGHEM Marie (EACEA)" userId="S::marie.van-maldeghem@ec.europa.eu::cfe710fc-24f3-4cc2-ad53-6d7353ea1335" providerId="AD" clId="Web-{495D48BF-1B4D-44EC-82CF-A4804ACDC37C}" dt="2021-10-05T16:21:42.875" v="659"/>
          <ac:spMkLst>
            <pc:docMk/>
            <pc:sldMk cId="1875782166" sldId="311"/>
            <ac:spMk id="22" creationId="{022E81B2-D44C-4BD2-A303-456EBDFAFF2D}"/>
          </ac:spMkLst>
        </pc:spChg>
        <pc:spChg chg="add mod">
          <ac:chgData name="VAN MALDEGHEM Marie (EACEA)" userId="S::marie.van-maldeghem@ec.europa.eu::cfe710fc-24f3-4cc2-ad53-6d7353ea1335" providerId="AD" clId="Web-{495D48BF-1B4D-44EC-82CF-A4804ACDC37C}" dt="2021-10-05T16:23:33.221" v="667" actId="1076"/>
          <ac:spMkLst>
            <pc:docMk/>
            <pc:sldMk cId="1875782166" sldId="311"/>
            <ac:spMk id="23" creationId="{C483FEAB-4C96-45E5-9479-653B83093489}"/>
          </ac:spMkLst>
        </pc:spChg>
      </pc:sldChg>
    </pc:docChg>
  </pc:docChgLst>
  <pc:docChgLst>
    <pc:chgData name="VAN MALDEGHEM Marie (EACEA)" userId="S::marie.van-maldeghem@ec.europa.eu::cfe710fc-24f3-4cc2-ad53-6d7353ea1335" providerId="AD" clId="Web-{28D11665-0856-45D1-B869-3E08EBA2D037}"/>
    <pc:docChg chg="addSld delSld modSld">
      <pc:chgData name="VAN MALDEGHEM Marie (EACEA)" userId="S::marie.van-maldeghem@ec.europa.eu::cfe710fc-24f3-4cc2-ad53-6d7353ea1335" providerId="AD" clId="Web-{28D11665-0856-45D1-B869-3E08EBA2D037}" dt="2021-10-07T10:44:10.466" v="112"/>
      <pc:docMkLst>
        <pc:docMk/>
      </pc:docMkLst>
      <pc:sldChg chg="addSp delSp modSp new">
        <pc:chgData name="VAN MALDEGHEM Marie (EACEA)" userId="S::marie.van-maldeghem@ec.europa.eu::cfe710fc-24f3-4cc2-ad53-6d7353ea1335" providerId="AD" clId="Web-{28D11665-0856-45D1-B869-3E08EBA2D037}" dt="2021-10-07T10:44:10.466" v="112"/>
        <pc:sldMkLst>
          <pc:docMk/>
          <pc:sldMk cId="634001888" sldId="313"/>
        </pc:sldMkLst>
        <pc:spChg chg="del mod">
          <ac:chgData name="VAN MALDEGHEM Marie (EACEA)" userId="S::marie.van-maldeghem@ec.europa.eu::cfe710fc-24f3-4cc2-ad53-6d7353ea1335" providerId="AD" clId="Web-{28D11665-0856-45D1-B869-3E08EBA2D037}" dt="2021-10-07T10:30:35.862" v="4"/>
          <ac:spMkLst>
            <pc:docMk/>
            <pc:sldMk cId="634001888" sldId="313"/>
            <ac:spMk id="2" creationId="{AD14EA3F-31D1-4F6C-B6EF-07CD026CD503}"/>
          </ac:spMkLst>
        </pc:spChg>
        <pc:spChg chg="del">
          <ac:chgData name="VAN MALDEGHEM Marie (EACEA)" userId="S::marie.van-maldeghem@ec.europa.eu::cfe710fc-24f3-4cc2-ad53-6d7353ea1335" providerId="AD" clId="Web-{28D11665-0856-45D1-B869-3E08EBA2D037}" dt="2021-10-07T10:34:26.396" v="15"/>
          <ac:spMkLst>
            <pc:docMk/>
            <pc:sldMk cId="634001888" sldId="313"/>
            <ac:spMk id="3" creationId="{526600F0-0588-4931-86CC-2AC2769001C0}"/>
          </ac:spMkLst>
        </pc:spChg>
        <pc:spChg chg="add del mod">
          <ac:chgData name="VAN MALDEGHEM Marie (EACEA)" userId="S::marie.van-maldeghem@ec.europa.eu::cfe710fc-24f3-4cc2-ad53-6d7353ea1335" providerId="AD" clId="Web-{28D11665-0856-45D1-B869-3E08EBA2D037}" dt="2021-10-07T10:33:50.130" v="13"/>
          <ac:spMkLst>
            <pc:docMk/>
            <pc:sldMk cId="634001888" sldId="313"/>
            <ac:spMk id="7" creationId="{6064BAC2-C539-4783-AFC6-B43A37ADA6D6}"/>
          </ac:spMkLst>
        </pc:spChg>
        <pc:spChg chg="add mod">
          <ac:chgData name="VAN MALDEGHEM Marie (EACEA)" userId="S::marie.van-maldeghem@ec.europa.eu::cfe710fc-24f3-4cc2-ad53-6d7353ea1335" providerId="AD" clId="Web-{28D11665-0856-45D1-B869-3E08EBA2D037}" dt="2021-10-07T10:34:58.693" v="34" actId="20577"/>
          <ac:spMkLst>
            <pc:docMk/>
            <pc:sldMk cId="634001888" sldId="313"/>
            <ac:spMk id="14" creationId="{8D01A8AD-C184-498C-8AEC-0994A63B9111}"/>
          </ac:spMkLst>
        </pc:spChg>
        <pc:graphicFrameChg chg="add del mod ord modGraphic">
          <ac:chgData name="VAN MALDEGHEM Marie (EACEA)" userId="S::marie.van-maldeghem@ec.europa.eu::cfe710fc-24f3-4cc2-ad53-6d7353ea1335" providerId="AD" clId="Web-{28D11665-0856-45D1-B869-3E08EBA2D037}" dt="2021-10-07T10:32:27.301" v="12"/>
          <ac:graphicFrameMkLst>
            <pc:docMk/>
            <pc:sldMk cId="634001888" sldId="313"/>
            <ac:graphicFrameMk id="5" creationId="{FCABAB77-C62B-40A8-A1D6-417D94B7AC9B}"/>
          </ac:graphicFrameMkLst>
        </pc:graphicFrameChg>
        <pc:graphicFrameChg chg="add mod modGraphic">
          <ac:chgData name="VAN MALDEGHEM Marie (EACEA)" userId="S::marie.van-maldeghem@ec.europa.eu::cfe710fc-24f3-4cc2-ad53-6d7353ea1335" providerId="AD" clId="Web-{28D11665-0856-45D1-B869-3E08EBA2D037}" dt="2021-10-07T10:44:10.466" v="112"/>
          <ac:graphicFrameMkLst>
            <pc:docMk/>
            <pc:sldMk cId="634001888" sldId="313"/>
            <ac:graphicFrameMk id="9" creationId="{6ABE1101-5508-46AF-8780-E2FEBD20B675}"/>
          </ac:graphicFrameMkLst>
        </pc:graphicFrameChg>
      </pc:sldChg>
      <pc:sldChg chg="new del">
        <pc:chgData name="VAN MALDEGHEM Marie (EACEA)" userId="S::marie.van-maldeghem@ec.europa.eu::cfe710fc-24f3-4cc2-ad53-6d7353ea1335" providerId="AD" clId="Web-{28D11665-0856-45D1-B869-3E08EBA2D037}" dt="2021-10-07T10:30:22.674" v="1"/>
        <pc:sldMkLst>
          <pc:docMk/>
          <pc:sldMk cId="2094000004" sldId="313"/>
        </pc:sldMkLst>
      </pc:sldChg>
    </pc:docChg>
  </pc:docChgLst>
  <pc:docChgLst>
    <pc:chgData name="VAN MALDEGHEM Marie (EACEA)" userId="S::marie.van-maldeghem@ec.europa.eu::cfe710fc-24f3-4cc2-ad53-6d7353ea1335" providerId="AD" clId="Web-{268F01D7-F7F8-43DC-90A6-7294A2ABECC3}"/>
    <pc:docChg chg="modSld">
      <pc:chgData name="VAN MALDEGHEM Marie (EACEA)" userId="S::marie.van-maldeghem@ec.europa.eu::cfe710fc-24f3-4cc2-ad53-6d7353ea1335" providerId="AD" clId="Web-{268F01D7-F7F8-43DC-90A6-7294A2ABECC3}" dt="2021-10-01T12:18:13.747" v="2" actId="20577"/>
      <pc:docMkLst>
        <pc:docMk/>
      </pc:docMkLst>
      <pc:sldChg chg="modSp">
        <pc:chgData name="VAN MALDEGHEM Marie (EACEA)" userId="S::marie.van-maldeghem@ec.europa.eu::cfe710fc-24f3-4cc2-ad53-6d7353ea1335" providerId="AD" clId="Web-{268F01D7-F7F8-43DC-90A6-7294A2ABECC3}" dt="2021-10-01T12:18:13.747" v="2" actId="20577"/>
        <pc:sldMkLst>
          <pc:docMk/>
          <pc:sldMk cId="2749757466" sldId="307"/>
        </pc:sldMkLst>
        <pc:spChg chg="mod">
          <ac:chgData name="VAN MALDEGHEM Marie (EACEA)" userId="S::marie.van-maldeghem@ec.europa.eu::cfe710fc-24f3-4cc2-ad53-6d7353ea1335" providerId="AD" clId="Web-{268F01D7-F7F8-43DC-90A6-7294A2ABECC3}" dt="2021-10-01T12:18:13.747" v="2" actId="20577"/>
          <ac:spMkLst>
            <pc:docMk/>
            <pc:sldMk cId="2749757466" sldId="307"/>
            <ac:spMk id="2" creationId="{E4793D4A-8965-4338-94E7-DFBD26D077CC}"/>
          </ac:spMkLst>
        </pc:spChg>
      </pc:sldChg>
    </pc:docChg>
  </pc:docChgLst>
  <pc:docChgLst>
    <pc:chgData name="VAN MALDEGHEM Marie (EACEA)" userId="S::marie.van-maldeghem@ec.europa.eu::cfe710fc-24f3-4cc2-ad53-6d7353ea1335" providerId="AD" clId="Web-{AE82DE68-4B02-44DF-8893-D9E0393809A0}"/>
    <pc:docChg chg="addSld modSld">
      <pc:chgData name="VAN MALDEGHEM Marie (EACEA)" userId="S::marie.van-maldeghem@ec.europa.eu::cfe710fc-24f3-4cc2-ad53-6d7353ea1335" providerId="AD" clId="Web-{AE82DE68-4B02-44DF-8893-D9E0393809A0}" dt="2021-10-06T09:17:57.605" v="101" actId="20577"/>
      <pc:docMkLst>
        <pc:docMk/>
      </pc:docMkLst>
      <pc:sldChg chg="modSp">
        <pc:chgData name="VAN MALDEGHEM Marie (EACEA)" userId="S::marie.van-maldeghem@ec.europa.eu::cfe710fc-24f3-4cc2-ad53-6d7353ea1335" providerId="AD" clId="Web-{AE82DE68-4B02-44DF-8893-D9E0393809A0}" dt="2021-10-06T08:53:20.058" v="14" actId="20577"/>
        <pc:sldMkLst>
          <pc:docMk/>
          <pc:sldMk cId="2066144489" sldId="305"/>
        </pc:sldMkLst>
        <pc:spChg chg="mod">
          <ac:chgData name="VAN MALDEGHEM Marie (EACEA)" userId="S::marie.van-maldeghem@ec.europa.eu::cfe710fc-24f3-4cc2-ad53-6d7353ea1335" providerId="AD" clId="Web-{AE82DE68-4B02-44DF-8893-D9E0393809A0}" dt="2021-10-06T08:53:20.058" v="14" actId="20577"/>
          <ac:spMkLst>
            <pc:docMk/>
            <pc:sldMk cId="2066144489" sldId="305"/>
            <ac:spMk id="8" creationId="{00000000-0000-0000-0000-000000000000}"/>
          </ac:spMkLst>
        </pc:spChg>
        <pc:spChg chg="mod">
          <ac:chgData name="VAN MALDEGHEM Marie (EACEA)" userId="S::marie.van-maldeghem@ec.europa.eu::cfe710fc-24f3-4cc2-ad53-6d7353ea1335" providerId="AD" clId="Web-{AE82DE68-4B02-44DF-8893-D9E0393809A0}" dt="2021-10-06T08:51:49.823" v="11" actId="20577"/>
          <ac:spMkLst>
            <pc:docMk/>
            <pc:sldMk cId="2066144489" sldId="305"/>
            <ac:spMk id="10" creationId="{00000000-0000-0000-0000-000000000000}"/>
          </ac:spMkLst>
        </pc:spChg>
      </pc:sldChg>
      <pc:sldChg chg="modSp">
        <pc:chgData name="VAN MALDEGHEM Marie (EACEA)" userId="S::marie.van-maldeghem@ec.europa.eu::cfe710fc-24f3-4cc2-ad53-6d7353ea1335" providerId="AD" clId="Web-{AE82DE68-4B02-44DF-8893-D9E0393809A0}" dt="2021-10-06T09:16:07.635" v="98" actId="1076"/>
        <pc:sldMkLst>
          <pc:docMk/>
          <pc:sldMk cId="2749757466" sldId="307"/>
        </pc:sldMkLst>
        <pc:spChg chg="mod">
          <ac:chgData name="VAN MALDEGHEM Marie (EACEA)" userId="S::marie.van-maldeghem@ec.europa.eu::cfe710fc-24f3-4cc2-ad53-6d7353ea1335" providerId="AD" clId="Web-{AE82DE68-4B02-44DF-8893-D9E0393809A0}" dt="2021-10-06T09:16:07.635" v="98" actId="1076"/>
          <ac:spMkLst>
            <pc:docMk/>
            <pc:sldMk cId="2749757466" sldId="307"/>
            <ac:spMk id="5" creationId="{5139EE9D-7C93-43FD-A3CE-789E47998173}"/>
          </ac:spMkLst>
        </pc:spChg>
        <pc:spChg chg="mod">
          <ac:chgData name="VAN MALDEGHEM Marie (EACEA)" userId="S::marie.van-maldeghem@ec.europa.eu::cfe710fc-24f3-4cc2-ad53-6d7353ea1335" providerId="AD" clId="Web-{AE82DE68-4B02-44DF-8893-D9E0393809A0}" dt="2021-10-06T09:15:21.213" v="93" actId="14100"/>
          <ac:spMkLst>
            <pc:docMk/>
            <pc:sldMk cId="2749757466" sldId="307"/>
            <ac:spMk id="7" creationId="{7C6D5032-7D0E-444F-9E08-F0D15D2CADDF}"/>
          </ac:spMkLst>
        </pc:spChg>
        <pc:spChg chg="mod">
          <ac:chgData name="VAN MALDEGHEM Marie (EACEA)" userId="S::marie.van-maldeghem@ec.europa.eu::cfe710fc-24f3-4cc2-ad53-6d7353ea1335" providerId="AD" clId="Web-{AE82DE68-4B02-44DF-8893-D9E0393809A0}" dt="2021-10-06T09:12:48.852" v="85" actId="14100"/>
          <ac:spMkLst>
            <pc:docMk/>
            <pc:sldMk cId="2749757466" sldId="307"/>
            <ac:spMk id="8" creationId="{A989CC38-7C3D-49AF-8E7C-6074777E8F71}"/>
          </ac:spMkLst>
        </pc:spChg>
        <pc:spChg chg="mod">
          <ac:chgData name="VAN MALDEGHEM Marie (EACEA)" userId="S::marie.van-maldeghem@ec.europa.eu::cfe710fc-24f3-4cc2-ad53-6d7353ea1335" providerId="AD" clId="Web-{AE82DE68-4B02-44DF-8893-D9E0393809A0}" dt="2021-10-06T09:15:54.510" v="95" actId="1076"/>
          <ac:spMkLst>
            <pc:docMk/>
            <pc:sldMk cId="2749757466" sldId="307"/>
            <ac:spMk id="9" creationId="{647EE5B7-7A9C-4D36-A257-78A63A9353D5}"/>
          </ac:spMkLst>
        </pc:spChg>
      </pc:sldChg>
      <pc:sldChg chg="modSp">
        <pc:chgData name="VAN MALDEGHEM Marie (EACEA)" userId="S::marie.van-maldeghem@ec.europa.eu::cfe710fc-24f3-4cc2-ad53-6d7353ea1335" providerId="AD" clId="Web-{AE82DE68-4B02-44DF-8893-D9E0393809A0}" dt="2021-10-06T09:10:55.882" v="81" actId="14100"/>
        <pc:sldMkLst>
          <pc:docMk/>
          <pc:sldMk cId="4263527024" sldId="310"/>
        </pc:sldMkLst>
        <pc:spChg chg="mod">
          <ac:chgData name="VAN MALDEGHEM Marie (EACEA)" userId="S::marie.van-maldeghem@ec.europa.eu::cfe710fc-24f3-4cc2-ad53-6d7353ea1335" providerId="AD" clId="Web-{AE82DE68-4B02-44DF-8893-D9E0393809A0}" dt="2021-10-06T09:10:55.882" v="81" actId="14100"/>
          <ac:spMkLst>
            <pc:docMk/>
            <pc:sldMk cId="4263527024" sldId="310"/>
            <ac:spMk id="6" creationId="{219A7DC8-FCD2-4AF6-A87A-AD273A2FCFA6}"/>
          </ac:spMkLst>
        </pc:spChg>
        <pc:spChg chg="mod">
          <ac:chgData name="VAN MALDEGHEM Marie (EACEA)" userId="S::marie.van-maldeghem@ec.europa.eu::cfe710fc-24f3-4cc2-ad53-6d7353ea1335" providerId="AD" clId="Web-{AE82DE68-4B02-44DF-8893-D9E0393809A0}" dt="2021-10-06T09:10:11.569" v="78" actId="1076"/>
          <ac:spMkLst>
            <pc:docMk/>
            <pc:sldMk cId="4263527024" sldId="310"/>
            <ac:spMk id="9" creationId="{36B246E7-719D-4DB3-BD97-AA919DBA3A08}"/>
          </ac:spMkLst>
        </pc:spChg>
        <pc:spChg chg="mod">
          <ac:chgData name="VAN MALDEGHEM Marie (EACEA)" userId="S::marie.van-maldeghem@ec.europa.eu::cfe710fc-24f3-4cc2-ad53-6d7353ea1335" providerId="AD" clId="Web-{AE82DE68-4B02-44DF-8893-D9E0393809A0}" dt="2021-10-06T09:09:43.006" v="75" actId="1076"/>
          <ac:spMkLst>
            <pc:docMk/>
            <pc:sldMk cId="4263527024" sldId="310"/>
            <ac:spMk id="10" creationId="{B9F3CC80-3696-4B74-BC65-D036C9414D06}"/>
          </ac:spMkLst>
        </pc:spChg>
        <pc:spChg chg="mod">
          <ac:chgData name="VAN MALDEGHEM Marie (EACEA)" userId="S::marie.van-maldeghem@ec.europa.eu::cfe710fc-24f3-4cc2-ad53-6d7353ea1335" providerId="AD" clId="Web-{AE82DE68-4B02-44DF-8893-D9E0393809A0}" dt="2021-10-06T09:09:21.365" v="73" actId="14100"/>
          <ac:spMkLst>
            <pc:docMk/>
            <pc:sldMk cId="4263527024" sldId="310"/>
            <ac:spMk id="13" creationId="{3121112A-4887-4602-A893-1FA7C88DE7F1}"/>
          </ac:spMkLst>
        </pc:spChg>
      </pc:sldChg>
      <pc:sldChg chg="modSp">
        <pc:chgData name="VAN MALDEGHEM Marie (EACEA)" userId="S::marie.van-maldeghem@ec.europa.eu::cfe710fc-24f3-4cc2-ad53-6d7353ea1335" providerId="AD" clId="Web-{AE82DE68-4B02-44DF-8893-D9E0393809A0}" dt="2021-10-06T09:17:57.605" v="101" actId="20577"/>
        <pc:sldMkLst>
          <pc:docMk/>
          <pc:sldMk cId="3628666514" sldId="312"/>
        </pc:sldMkLst>
        <pc:spChg chg="mod">
          <ac:chgData name="VAN MALDEGHEM Marie (EACEA)" userId="S::marie.van-maldeghem@ec.europa.eu::cfe710fc-24f3-4cc2-ad53-6d7353ea1335" providerId="AD" clId="Web-{AE82DE68-4B02-44DF-8893-D9E0393809A0}" dt="2021-10-06T09:17:57.605" v="101" actId="20577"/>
          <ac:spMkLst>
            <pc:docMk/>
            <pc:sldMk cId="3628666514" sldId="312"/>
            <ac:spMk id="8" creationId="{00000000-0000-0000-0000-000000000000}"/>
          </ac:spMkLst>
        </pc:spChg>
        <pc:spChg chg="mod">
          <ac:chgData name="VAN MALDEGHEM Marie (EACEA)" userId="S::marie.van-maldeghem@ec.europa.eu::cfe710fc-24f3-4cc2-ad53-6d7353ea1335" providerId="AD" clId="Web-{AE82DE68-4B02-44DF-8893-D9E0393809A0}" dt="2021-10-06T08:50:23.165" v="2" actId="20577"/>
          <ac:spMkLst>
            <pc:docMk/>
            <pc:sldMk cId="3628666514" sldId="312"/>
            <ac:spMk id="10" creationId="{00000000-0000-0000-0000-000000000000}"/>
          </ac:spMkLst>
        </pc:spChg>
      </pc:sldChg>
      <pc:sldChg chg="delSp modSp add replId delAnim">
        <pc:chgData name="VAN MALDEGHEM Marie (EACEA)" userId="S::marie.van-maldeghem@ec.europa.eu::cfe710fc-24f3-4cc2-ad53-6d7353ea1335" providerId="AD" clId="Web-{AE82DE68-4B02-44DF-8893-D9E0393809A0}" dt="2021-10-06T09:05:56.926" v="65" actId="14100"/>
        <pc:sldMkLst>
          <pc:docMk/>
          <pc:sldMk cId="53005329" sldId="313"/>
        </pc:sldMkLst>
        <pc:spChg chg="del">
          <ac:chgData name="VAN MALDEGHEM Marie (EACEA)" userId="S::marie.van-maldeghem@ec.europa.eu::cfe710fc-24f3-4cc2-ad53-6d7353ea1335" providerId="AD" clId="Web-{AE82DE68-4B02-44DF-8893-D9E0393809A0}" dt="2021-10-06T09:01:55.001" v="16"/>
          <ac:spMkLst>
            <pc:docMk/>
            <pc:sldMk cId="53005329" sldId="313"/>
            <ac:spMk id="7" creationId="{00000000-0000-0000-0000-000000000000}"/>
          </ac:spMkLst>
        </pc:spChg>
        <pc:spChg chg="mod">
          <ac:chgData name="VAN MALDEGHEM Marie (EACEA)" userId="S::marie.van-maldeghem@ec.europa.eu::cfe710fc-24f3-4cc2-ad53-6d7353ea1335" providerId="AD" clId="Web-{AE82DE68-4B02-44DF-8893-D9E0393809A0}" dt="2021-10-06T09:05:46.941" v="63" actId="14100"/>
          <ac:spMkLst>
            <pc:docMk/>
            <pc:sldMk cId="53005329" sldId="313"/>
            <ac:spMk id="8" creationId="{00000000-0000-0000-0000-000000000000}"/>
          </ac:spMkLst>
        </pc:spChg>
        <pc:spChg chg="mod">
          <ac:chgData name="VAN MALDEGHEM Marie (EACEA)" userId="S::marie.van-maldeghem@ec.europa.eu::cfe710fc-24f3-4cc2-ad53-6d7353ea1335" providerId="AD" clId="Web-{AE82DE68-4B02-44DF-8893-D9E0393809A0}" dt="2021-10-06T09:05:52.879" v="64" actId="14100"/>
          <ac:spMkLst>
            <pc:docMk/>
            <pc:sldMk cId="53005329" sldId="313"/>
            <ac:spMk id="9" creationId="{00000000-0000-0000-0000-000000000000}"/>
          </ac:spMkLst>
        </pc:spChg>
        <pc:spChg chg="del mod">
          <ac:chgData name="VAN MALDEGHEM Marie (EACEA)" userId="S::marie.van-maldeghem@ec.europa.eu::cfe710fc-24f3-4cc2-ad53-6d7353ea1335" providerId="AD" clId="Web-{AE82DE68-4B02-44DF-8893-D9E0393809A0}" dt="2021-10-06T09:03:27.846" v="51"/>
          <ac:spMkLst>
            <pc:docMk/>
            <pc:sldMk cId="53005329" sldId="313"/>
            <ac:spMk id="10" creationId="{00000000-0000-0000-0000-000000000000}"/>
          </ac:spMkLst>
        </pc:spChg>
        <pc:spChg chg="mod">
          <ac:chgData name="VAN MALDEGHEM Marie (EACEA)" userId="S::marie.van-maldeghem@ec.europa.eu::cfe710fc-24f3-4cc2-ad53-6d7353ea1335" providerId="AD" clId="Web-{AE82DE68-4B02-44DF-8893-D9E0393809A0}" dt="2021-10-06T09:05:56.926" v="65" actId="14100"/>
          <ac:spMkLst>
            <pc:docMk/>
            <pc:sldMk cId="53005329" sldId="313"/>
            <ac:spMk id="11" creationId="{00000000-0000-0000-0000-000000000000}"/>
          </ac:spMkLst>
        </pc:spChg>
      </pc:sldChg>
    </pc:docChg>
  </pc:docChgLst>
  <pc:docChgLst>
    <pc:chgData name="VAN MALDEGHEM Marie (EACEA)" userId="S::marie.van-maldeghem@ec.europa.eu::cfe710fc-24f3-4cc2-ad53-6d7353ea1335" providerId="AD" clId="Web-{C66B678B-5EBE-48A8-87A9-38EEBE55A270}"/>
    <pc:docChg chg="addSld modSld">
      <pc:chgData name="VAN MALDEGHEM Marie (EACEA)" userId="S::marie.van-maldeghem@ec.europa.eu::cfe710fc-24f3-4cc2-ad53-6d7353ea1335" providerId="AD" clId="Web-{C66B678B-5EBE-48A8-87A9-38EEBE55A270}" dt="2021-10-01T12:15:53.107" v="49" actId="20577"/>
      <pc:docMkLst>
        <pc:docMk/>
      </pc:docMkLst>
      <pc:sldChg chg="modSp">
        <pc:chgData name="VAN MALDEGHEM Marie (EACEA)" userId="S::marie.van-maldeghem@ec.europa.eu::cfe710fc-24f3-4cc2-ad53-6d7353ea1335" providerId="AD" clId="Web-{C66B678B-5EBE-48A8-87A9-38EEBE55A270}" dt="2021-10-01T12:14:57.075" v="37" actId="20577"/>
        <pc:sldMkLst>
          <pc:docMk/>
          <pc:sldMk cId="2170406869" sldId="300"/>
        </pc:sldMkLst>
        <pc:spChg chg="mod">
          <ac:chgData name="VAN MALDEGHEM Marie (EACEA)" userId="S::marie.van-maldeghem@ec.europa.eu::cfe710fc-24f3-4cc2-ad53-6d7353ea1335" providerId="AD" clId="Web-{C66B678B-5EBE-48A8-87A9-38EEBE55A270}" dt="2021-10-01T12:14:39.137" v="34" actId="20577"/>
          <ac:spMkLst>
            <pc:docMk/>
            <pc:sldMk cId="2170406869" sldId="300"/>
            <ac:spMk id="2" creationId="{00000000-0000-0000-0000-000000000000}"/>
          </ac:spMkLst>
        </pc:spChg>
        <pc:spChg chg="mod">
          <ac:chgData name="VAN MALDEGHEM Marie (EACEA)" userId="S::marie.van-maldeghem@ec.europa.eu::cfe710fc-24f3-4cc2-ad53-6d7353ea1335" providerId="AD" clId="Web-{C66B678B-5EBE-48A8-87A9-38EEBE55A270}" dt="2021-10-01T12:14:57.075" v="37" actId="20577"/>
          <ac:spMkLst>
            <pc:docMk/>
            <pc:sldMk cId="2170406869" sldId="300"/>
            <ac:spMk id="3" creationId="{00000000-0000-0000-0000-000000000000}"/>
          </ac:spMkLst>
        </pc:spChg>
      </pc:sldChg>
      <pc:sldChg chg="modSp new">
        <pc:chgData name="VAN MALDEGHEM Marie (EACEA)" userId="S::marie.van-maldeghem@ec.europa.eu::cfe710fc-24f3-4cc2-ad53-6d7353ea1335" providerId="AD" clId="Web-{C66B678B-5EBE-48A8-87A9-38EEBE55A270}" dt="2021-10-01T12:15:53.107" v="49" actId="20577"/>
        <pc:sldMkLst>
          <pc:docMk/>
          <pc:sldMk cId="2749757466" sldId="307"/>
        </pc:sldMkLst>
        <pc:spChg chg="mod">
          <ac:chgData name="VAN MALDEGHEM Marie (EACEA)" userId="S::marie.van-maldeghem@ec.europa.eu::cfe710fc-24f3-4cc2-ad53-6d7353ea1335" providerId="AD" clId="Web-{C66B678B-5EBE-48A8-87A9-38EEBE55A270}" dt="2021-10-01T12:15:53.107" v="49" actId="20577"/>
          <ac:spMkLst>
            <pc:docMk/>
            <pc:sldMk cId="2749757466" sldId="307"/>
            <ac:spMk id="2" creationId="{E4793D4A-8965-4338-94E7-DFBD26D077CC}"/>
          </ac:spMkLst>
        </pc:spChg>
        <pc:spChg chg="mod">
          <ac:chgData name="VAN MALDEGHEM Marie (EACEA)" userId="S::marie.van-maldeghem@ec.europa.eu::cfe710fc-24f3-4cc2-ad53-6d7353ea1335" providerId="AD" clId="Web-{C66B678B-5EBE-48A8-87A9-38EEBE55A270}" dt="2021-10-01T12:15:27.419" v="45" actId="20577"/>
          <ac:spMkLst>
            <pc:docMk/>
            <pc:sldMk cId="2749757466" sldId="307"/>
            <ac:spMk id="3" creationId="{0DC0F7F2-FB05-415E-A858-697BDF3E3671}"/>
          </ac:spMkLst>
        </pc:spChg>
      </pc:sldChg>
    </pc:docChg>
  </pc:docChgLst>
  <pc:docChgLst>
    <pc:chgData name="VAN MALDEGHEM Marie (EACEA)" userId="S::marie.van-maldeghem@ec.europa.eu::cfe710fc-24f3-4cc2-ad53-6d7353ea1335" providerId="AD" clId="Web-{F515A7B8-A519-442A-8950-48D2D60B0B74}"/>
    <pc:docChg chg="addSld modSld">
      <pc:chgData name="VAN MALDEGHEM Marie (EACEA)" userId="S::marie.van-maldeghem@ec.europa.eu::cfe710fc-24f3-4cc2-ad53-6d7353ea1335" providerId="AD" clId="Web-{F515A7B8-A519-442A-8950-48D2D60B0B74}" dt="2021-10-01T10:47:58.141" v="196" actId="20577"/>
      <pc:docMkLst>
        <pc:docMk/>
      </pc:docMkLst>
      <pc:sldChg chg="modSp">
        <pc:chgData name="VAN MALDEGHEM Marie (EACEA)" userId="S::marie.van-maldeghem@ec.europa.eu::cfe710fc-24f3-4cc2-ad53-6d7353ea1335" providerId="AD" clId="Web-{F515A7B8-A519-442A-8950-48D2D60B0B74}" dt="2021-10-01T10:33:59.827" v="10" actId="20577"/>
        <pc:sldMkLst>
          <pc:docMk/>
          <pc:sldMk cId="3318906094" sldId="289"/>
        </pc:sldMkLst>
        <pc:spChg chg="mod">
          <ac:chgData name="VAN MALDEGHEM Marie (EACEA)" userId="S::marie.van-maldeghem@ec.europa.eu::cfe710fc-24f3-4cc2-ad53-6d7353ea1335" providerId="AD" clId="Web-{F515A7B8-A519-442A-8950-48D2D60B0B74}" dt="2021-10-01T10:33:59.827" v="10" actId="20577"/>
          <ac:spMkLst>
            <pc:docMk/>
            <pc:sldMk cId="3318906094" sldId="289"/>
            <ac:spMk id="2" creationId="{00000000-0000-0000-0000-000000000000}"/>
          </ac:spMkLst>
        </pc:spChg>
      </pc:sldChg>
      <pc:sldChg chg="modSp">
        <pc:chgData name="VAN MALDEGHEM Marie (EACEA)" userId="S::marie.van-maldeghem@ec.europa.eu::cfe710fc-24f3-4cc2-ad53-6d7353ea1335" providerId="AD" clId="Web-{F515A7B8-A519-442A-8950-48D2D60B0B74}" dt="2021-10-01T10:40:13.991" v="99" actId="20577"/>
        <pc:sldMkLst>
          <pc:docMk/>
          <pc:sldMk cId="579700356" sldId="294"/>
        </pc:sldMkLst>
        <pc:spChg chg="mod">
          <ac:chgData name="VAN MALDEGHEM Marie (EACEA)" userId="S::marie.van-maldeghem@ec.europa.eu::cfe710fc-24f3-4cc2-ad53-6d7353ea1335" providerId="AD" clId="Web-{F515A7B8-A519-442A-8950-48D2D60B0B74}" dt="2021-10-01T10:40:13.991" v="99" actId="20577"/>
          <ac:spMkLst>
            <pc:docMk/>
            <pc:sldMk cId="579700356" sldId="294"/>
            <ac:spMk id="6" creationId="{00000000-0000-0000-0000-000000000000}"/>
          </ac:spMkLst>
        </pc:spChg>
      </pc:sldChg>
      <pc:sldChg chg="modSp">
        <pc:chgData name="VAN MALDEGHEM Marie (EACEA)" userId="S::marie.van-maldeghem@ec.europa.eu::cfe710fc-24f3-4cc2-ad53-6d7353ea1335" providerId="AD" clId="Web-{F515A7B8-A519-442A-8950-48D2D60B0B74}" dt="2021-10-01T10:33:34.248" v="2" actId="20577"/>
        <pc:sldMkLst>
          <pc:docMk/>
          <pc:sldMk cId="1359718209" sldId="299"/>
        </pc:sldMkLst>
        <pc:spChg chg="mod">
          <ac:chgData name="VAN MALDEGHEM Marie (EACEA)" userId="S::marie.van-maldeghem@ec.europa.eu::cfe710fc-24f3-4cc2-ad53-6d7353ea1335" providerId="AD" clId="Web-{F515A7B8-A519-442A-8950-48D2D60B0B74}" dt="2021-10-01T10:33:34.248" v="2" actId="20577"/>
          <ac:spMkLst>
            <pc:docMk/>
            <pc:sldMk cId="1359718209" sldId="299"/>
            <ac:spMk id="2" creationId="{00000000-0000-0000-0000-000000000000}"/>
          </ac:spMkLst>
        </pc:spChg>
      </pc:sldChg>
      <pc:sldChg chg="modSp">
        <pc:chgData name="VAN MALDEGHEM Marie (EACEA)" userId="S::marie.van-maldeghem@ec.europa.eu::cfe710fc-24f3-4cc2-ad53-6d7353ea1335" providerId="AD" clId="Web-{F515A7B8-A519-442A-8950-48D2D60B0B74}" dt="2021-10-01T10:47:14.625" v="187" actId="20577"/>
        <pc:sldMkLst>
          <pc:docMk/>
          <pc:sldMk cId="2170406869" sldId="300"/>
        </pc:sldMkLst>
        <pc:spChg chg="mod">
          <ac:chgData name="VAN MALDEGHEM Marie (EACEA)" userId="S::marie.van-maldeghem@ec.europa.eu::cfe710fc-24f3-4cc2-ad53-6d7353ea1335" providerId="AD" clId="Web-{F515A7B8-A519-442A-8950-48D2D60B0B74}" dt="2021-10-01T10:47:14.625" v="187" actId="20577"/>
          <ac:spMkLst>
            <pc:docMk/>
            <pc:sldMk cId="2170406869" sldId="300"/>
            <ac:spMk id="2" creationId="{00000000-0000-0000-0000-000000000000}"/>
          </ac:spMkLst>
        </pc:spChg>
        <pc:spChg chg="mod">
          <ac:chgData name="VAN MALDEGHEM Marie (EACEA)" userId="S::marie.van-maldeghem@ec.europa.eu::cfe710fc-24f3-4cc2-ad53-6d7353ea1335" providerId="AD" clId="Web-{F515A7B8-A519-442A-8950-48D2D60B0B74}" dt="2021-10-01T10:41:38.039" v="112" actId="20577"/>
          <ac:spMkLst>
            <pc:docMk/>
            <pc:sldMk cId="2170406869" sldId="300"/>
            <ac:spMk id="3" creationId="{00000000-0000-0000-0000-000000000000}"/>
          </ac:spMkLst>
        </pc:spChg>
      </pc:sldChg>
      <pc:sldChg chg="modSp">
        <pc:chgData name="VAN MALDEGHEM Marie (EACEA)" userId="S::marie.van-maldeghem@ec.europa.eu::cfe710fc-24f3-4cc2-ad53-6d7353ea1335" providerId="AD" clId="Web-{F515A7B8-A519-442A-8950-48D2D60B0B74}" dt="2021-10-01T10:47:58.141" v="196" actId="20577"/>
        <pc:sldMkLst>
          <pc:docMk/>
          <pc:sldMk cId="2066144489" sldId="305"/>
        </pc:sldMkLst>
        <pc:spChg chg="mod">
          <ac:chgData name="VAN MALDEGHEM Marie (EACEA)" userId="S::marie.van-maldeghem@ec.europa.eu::cfe710fc-24f3-4cc2-ad53-6d7353ea1335" providerId="AD" clId="Web-{F515A7B8-A519-442A-8950-48D2D60B0B74}" dt="2021-10-01T10:47:58.141" v="196" actId="20577"/>
          <ac:spMkLst>
            <pc:docMk/>
            <pc:sldMk cId="2066144489" sldId="305"/>
            <ac:spMk id="2" creationId="{00000000-0000-0000-0000-000000000000}"/>
          </ac:spMkLst>
        </pc:spChg>
        <pc:spChg chg="mod">
          <ac:chgData name="VAN MALDEGHEM Marie (EACEA)" userId="S::marie.van-maldeghem@ec.europa.eu::cfe710fc-24f3-4cc2-ad53-6d7353ea1335" providerId="AD" clId="Web-{F515A7B8-A519-442A-8950-48D2D60B0B74}" dt="2021-10-01T10:36:21.783" v="47" actId="20577"/>
          <ac:spMkLst>
            <pc:docMk/>
            <pc:sldMk cId="2066144489" sldId="305"/>
            <ac:spMk id="9" creationId="{00000000-0000-0000-0000-000000000000}"/>
          </ac:spMkLst>
        </pc:spChg>
        <pc:spChg chg="mod">
          <ac:chgData name="VAN MALDEGHEM Marie (EACEA)" userId="S::marie.van-maldeghem@ec.europa.eu::cfe710fc-24f3-4cc2-ad53-6d7353ea1335" providerId="AD" clId="Web-{F515A7B8-A519-442A-8950-48D2D60B0B74}" dt="2021-10-01T10:36:38.596" v="61" actId="20577"/>
          <ac:spMkLst>
            <pc:docMk/>
            <pc:sldMk cId="2066144489" sldId="305"/>
            <ac:spMk id="11" creationId="{00000000-0000-0000-0000-000000000000}"/>
          </ac:spMkLst>
        </pc:spChg>
      </pc:sldChg>
      <pc:sldChg chg="modSp new">
        <pc:chgData name="VAN MALDEGHEM Marie (EACEA)" userId="S::marie.van-maldeghem@ec.europa.eu::cfe710fc-24f3-4cc2-ad53-6d7353ea1335" providerId="AD" clId="Web-{F515A7B8-A519-442A-8950-48D2D60B0B74}" dt="2021-10-01T10:46:44.327" v="184" actId="14100"/>
        <pc:sldMkLst>
          <pc:docMk/>
          <pc:sldMk cId="3992300003" sldId="306"/>
        </pc:sldMkLst>
        <pc:spChg chg="mod">
          <ac:chgData name="VAN MALDEGHEM Marie (EACEA)" userId="S::marie.van-maldeghem@ec.europa.eu::cfe710fc-24f3-4cc2-ad53-6d7353ea1335" providerId="AD" clId="Web-{F515A7B8-A519-442A-8950-48D2D60B0B74}" dt="2021-10-01T10:46:44.327" v="184" actId="14100"/>
          <ac:spMkLst>
            <pc:docMk/>
            <pc:sldMk cId="3992300003" sldId="306"/>
            <ac:spMk id="2" creationId="{02D5BAAB-3C8C-4FE7-A493-DF1D343BDE71}"/>
          </ac:spMkLst>
        </pc:spChg>
        <pc:spChg chg="mod">
          <ac:chgData name="VAN MALDEGHEM Marie (EACEA)" userId="S::marie.van-maldeghem@ec.europa.eu::cfe710fc-24f3-4cc2-ad53-6d7353ea1335" providerId="AD" clId="Web-{F515A7B8-A519-442A-8950-48D2D60B0B74}" dt="2021-10-01T10:42:43.588" v="137" actId="20577"/>
          <ac:spMkLst>
            <pc:docMk/>
            <pc:sldMk cId="3992300003" sldId="306"/>
            <ac:spMk id="3" creationId="{D94415B3-6FAC-43B1-A01D-636962B839D7}"/>
          </ac:spMkLst>
        </pc:spChg>
      </pc:sldChg>
    </pc:docChg>
  </pc:docChgLst>
  <pc:docChgLst>
    <pc:chgData name="VAN MALDEGHEM Marie (EACEA)" userId="S::marie.van-maldeghem@ec.europa.eu::cfe710fc-24f3-4cc2-ad53-6d7353ea1335" providerId="AD" clId="Web-{B5240F04-801F-469B-B741-5F368109C61C}"/>
    <pc:docChg chg="modSld">
      <pc:chgData name="VAN MALDEGHEM Marie (EACEA)" userId="S::marie.van-maldeghem@ec.europa.eu::cfe710fc-24f3-4cc2-ad53-6d7353ea1335" providerId="AD" clId="Web-{B5240F04-801F-469B-B741-5F368109C61C}" dt="2021-10-06T07:47:55.747" v="43" actId="20577"/>
      <pc:docMkLst>
        <pc:docMk/>
      </pc:docMkLst>
      <pc:sldChg chg="modSp">
        <pc:chgData name="VAN MALDEGHEM Marie (EACEA)" userId="S::marie.van-maldeghem@ec.europa.eu::cfe710fc-24f3-4cc2-ad53-6d7353ea1335" providerId="AD" clId="Web-{B5240F04-801F-469B-B741-5F368109C61C}" dt="2021-10-06T07:42:32.115" v="28" actId="1076"/>
        <pc:sldMkLst>
          <pc:docMk/>
          <pc:sldMk cId="1944903452" sldId="295"/>
        </pc:sldMkLst>
        <pc:spChg chg="mod">
          <ac:chgData name="VAN MALDEGHEM Marie (EACEA)" userId="S::marie.van-maldeghem@ec.europa.eu::cfe710fc-24f3-4cc2-ad53-6d7353ea1335" providerId="AD" clId="Web-{B5240F04-801F-469B-B741-5F368109C61C}" dt="2021-10-06T07:42:32.115" v="28" actId="1076"/>
          <ac:spMkLst>
            <pc:docMk/>
            <pc:sldMk cId="1944903452" sldId="295"/>
            <ac:spMk id="6" creationId="{00000000-0000-0000-0000-000000000000}"/>
          </ac:spMkLst>
        </pc:spChg>
        <pc:graphicFrameChg chg="mod">
          <ac:chgData name="VAN MALDEGHEM Marie (EACEA)" userId="S::marie.van-maldeghem@ec.europa.eu::cfe710fc-24f3-4cc2-ad53-6d7353ea1335" providerId="AD" clId="Web-{B5240F04-801F-469B-B741-5F368109C61C}" dt="2021-10-06T07:42:12.380" v="27" actId="1076"/>
          <ac:graphicFrameMkLst>
            <pc:docMk/>
            <pc:sldMk cId="1944903452" sldId="295"/>
            <ac:graphicFrameMk id="5" creationId="{00000000-0000-0000-0000-000000000000}"/>
          </ac:graphicFrameMkLst>
        </pc:graphicFrameChg>
      </pc:sldChg>
      <pc:sldChg chg="modSp">
        <pc:chgData name="VAN MALDEGHEM Marie (EACEA)" userId="S::marie.van-maldeghem@ec.europa.eu::cfe710fc-24f3-4cc2-ad53-6d7353ea1335" providerId="AD" clId="Web-{B5240F04-801F-469B-B741-5F368109C61C}" dt="2021-10-06T07:44:55.212" v="39" actId="20577"/>
        <pc:sldMkLst>
          <pc:docMk/>
          <pc:sldMk cId="320947130" sldId="296"/>
        </pc:sldMkLst>
        <pc:spChg chg="mod">
          <ac:chgData name="VAN MALDEGHEM Marie (EACEA)" userId="S::marie.van-maldeghem@ec.europa.eu::cfe710fc-24f3-4cc2-ad53-6d7353ea1335" providerId="AD" clId="Web-{B5240F04-801F-469B-B741-5F368109C61C}" dt="2021-10-06T07:44:55.212" v="39" actId="20577"/>
          <ac:spMkLst>
            <pc:docMk/>
            <pc:sldMk cId="320947130" sldId="296"/>
            <ac:spMk id="5" creationId="{00000000-0000-0000-0000-000000000000}"/>
          </ac:spMkLst>
        </pc:spChg>
      </pc:sldChg>
      <pc:sldChg chg="modSp">
        <pc:chgData name="VAN MALDEGHEM Marie (EACEA)" userId="S::marie.van-maldeghem@ec.europa.eu::cfe710fc-24f3-4cc2-ad53-6d7353ea1335" providerId="AD" clId="Web-{B5240F04-801F-469B-B741-5F368109C61C}" dt="2021-10-06T07:31:05.880" v="4" actId="1076"/>
        <pc:sldMkLst>
          <pc:docMk/>
          <pc:sldMk cId="4263527024" sldId="310"/>
        </pc:sldMkLst>
        <pc:spChg chg="mod">
          <ac:chgData name="VAN MALDEGHEM Marie (EACEA)" userId="S::marie.van-maldeghem@ec.europa.eu::cfe710fc-24f3-4cc2-ad53-6d7353ea1335" providerId="AD" clId="Web-{B5240F04-801F-469B-B741-5F368109C61C}" dt="2021-10-06T07:30:47.629" v="1" actId="1076"/>
          <ac:spMkLst>
            <pc:docMk/>
            <pc:sldMk cId="4263527024" sldId="310"/>
            <ac:spMk id="6" creationId="{219A7DC8-FCD2-4AF6-A87A-AD273A2FCFA6}"/>
          </ac:spMkLst>
        </pc:spChg>
        <pc:spChg chg="mod">
          <ac:chgData name="VAN MALDEGHEM Marie (EACEA)" userId="S::marie.van-maldeghem@ec.europa.eu::cfe710fc-24f3-4cc2-ad53-6d7353ea1335" providerId="AD" clId="Web-{B5240F04-801F-469B-B741-5F368109C61C}" dt="2021-10-06T07:30:52.567" v="3" actId="1076"/>
          <ac:spMkLst>
            <pc:docMk/>
            <pc:sldMk cId="4263527024" sldId="310"/>
            <ac:spMk id="9" creationId="{36B246E7-719D-4DB3-BD97-AA919DBA3A08}"/>
          </ac:spMkLst>
        </pc:spChg>
        <pc:spChg chg="mod">
          <ac:chgData name="VAN MALDEGHEM Marie (EACEA)" userId="S::marie.van-maldeghem@ec.europa.eu::cfe710fc-24f3-4cc2-ad53-6d7353ea1335" providerId="AD" clId="Web-{B5240F04-801F-469B-B741-5F368109C61C}" dt="2021-10-06T07:30:47.645" v="2" actId="1076"/>
          <ac:spMkLst>
            <pc:docMk/>
            <pc:sldMk cId="4263527024" sldId="310"/>
            <ac:spMk id="10" creationId="{B9F3CC80-3696-4B74-BC65-D036C9414D06}"/>
          </ac:spMkLst>
        </pc:spChg>
        <pc:spChg chg="mod">
          <ac:chgData name="VAN MALDEGHEM Marie (EACEA)" userId="S::marie.van-maldeghem@ec.europa.eu::cfe710fc-24f3-4cc2-ad53-6d7353ea1335" providerId="AD" clId="Web-{B5240F04-801F-469B-B741-5F368109C61C}" dt="2021-10-06T07:30:24.941" v="0" actId="1076"/>
          <ac:spMkLst>
            <pc:docMk/>
            <pc:sldMk cId="4263527024" sldId="310"/>
            <ac:spMk id="13" creationId="{3121112A-4887-4602-A893-1FA7C88DE7F1}"/>
          </ac:spMkLst>
        </pc:spChg>
        <pc:spChg chg="mod">
          <ac:chgData name="VAN MALDEGHEM Marie (EACEA)" userId="S::marie.van-maldeghem@ec.europa.eu::cfe710fc-24f3-4cc2-ad53-6d7353ea1335" providerId="AD" clId="Web-{B5240F04-801F-469B-B741-5F368109C61C}" dt="2021-10-06T07:31:05.880" v="4" actId="1076"/>
          <ac:spMkLst>
            <pc:docMk/>
            <pc:sldMk cId="4263527024" sldId="310"/>
            <ac:spMk id="15" creationId="{8F0FE5BB-0F1B-4E6B-A49C-D50CD3DFFEBA}"/>
          </ac:spMkLst>
        </pc:spChg>
      </pc:sldChg>
      <pc:sldChg chg="modSp">
        <pc:chgData name="VAN MALDEGHEM Marie (EACEA)" userId="S::marie.van-maldeghem@ec.europa.eu::cfe710fc-24f3-4cc2-ad53-6d7353ea1335" providerId="AD" clId="Web-{B5240F04-801F-469B-B741-5F368109C61C}" dt="2021-10-06T07:47:55.747" v="43" actId="20577"/>
        <pc:sldMkLst>
          <pc:docMk/>
          <pc:sldMk cId="1875782166" sldId="311"/>
        </pc:sldMkLst>
        <pc:spChg chg="mod">
          <ac:chgData name="VAN MALDEGHEM Marie (EACEA)" userId="S::marie.van-maldeghem@ec.europa.eu::cfe710fc-24f3-4cc2-ad53-6d7353ea1335" providerId="AD" clId="Web-{B5240F04-801F-469B-B741-5F368109C61C}" dt="2021-10-06T07:47:55.747" v="43" actId="20577"/>
          <ac:spMkLst>
            <pc:docMk/>
            <pc:sldMk cId="1875782166" sldId="311"/>
            <ac:spMk id="8" creationId="{A989CC38-7C3D-49AF-8E7C-6074777E8F71}"/>
          </ac:spMkLst>
        </pc:spChg>
      </pc:sldChg>
      <pc:sldChg chg="modSp">
        <pc:chgData name="VAN MALDEGHEM Marie (EACEA)" userId="S::marie.van-maldeghem@ec.europa.eu::cfe710fc-24f3-4cc2-ad53-6d7353ea1335" providerId="AD" clId="Web-{B5240F04-801F-469B-B741-5F368109C61C}" dt="2021-10-06T07:40:54.565" v="26" actId="20577"/>
        <pc:sldMkLst>
          <pc:docMk/>
          <pc:sldMk cId="3628666514" sldId="312"/>
        </pc:sldMkLst>
        <pc:spChg chg="mod">
          <ac:chgData name="VAN MALDEGHEM Marie (EACEA)" userId="S::marie.van-maldeghem@ec.europa.eu::cfe710fc-24f3-4cc2-ad53-6d7353ea1335" providerId="AD" clId="Web-{B5240F04-801F-469B-B741-5F368109C61C}" dt="2021-10-06T07:40:54.565" v="26" actId="20577"/>
          <ac:spMkLst>
            <pc:docMk/>
            <pc:sldMk cId="3628666514" sldId="312"/>
            <ac:spMk id="2" creationId="{00000000-0000-0000-0000-000000000000}"/>
          </ac:spMkLst>
        </pc:spChg>
        <pc:spChg chg="mod">
          <ac:chgData name="VAN MALDEGHEM Marie (EACEA)" userId="S::marie.van-maldeghem@ec.europa.eu::cfe710fc-24f3-4cc2-ad53-6d7353ea1335" providerId="AD" clId="Web-{B5240F04-801F-469B-B741-5F368109C61C}" dt="2021-10-06T07:39:14.954" v="23"/>
          <ac:spMkLst>
            <pc:docMk/>
            <pc:sldMk cId="3628666514" sldId="312"/>
            <ac:spMk id="8" creationId="{00000000-0000-0000-0000-000000000000}"/>
          </ac:spMkLst>
        </pc:spChg>
        <pc:spChg chg="mod">
          <ac:chgData name="VAN MALDEGHEM Marie (EACEA)" userId="S::marie.van-maldeghem@ec.europa.eu::cfe710fc-24f3-4cc2-ad53-6d7353ea1335" providerId="AD" clId="Web-{B5240F04-801F-469B-B741-5F368109C61C}" dt="2021-10-06T07:37:55.796" v="22"/>
          <ac:spMkLst>
            <pc:docMk/>
            <pc:sldMk cId="3628666514" sldId="312"/>
            <ac:spMk id="9" creationId="{00000000-0000-0000-0000-000000000000}"/>
          </ac:spMkLst>
        </pc:spChg>
        <pc:spChg chg="mod">
          <ac:chgData name="VAN MALDEGHEM Marie (EACEA)" userId="S::marie.van-maldeghem@ec.europa.eu::cfe710fc-24f3-4cc2-ad53-6d7353ea1335" providerId="AD" clId="Web-{B5240F04-801F-469B-B741-5F368109C61C}" dt="2021-10-06T07:34:11.134" v="7"/>
          <ac:spMkLst>
            <pc:docMk/>
            <pc:sldMk cId="3628666514" sldId="312"/>
            <ac:spMk id="10" creationId="{00000000-0000-0000-0000-000000000000}"/>
          </ac:spMkLst>
        </pc:spChg>
        <pc:spChg chg="mod">
          <ac:chgData name="VAN MALDEGHEM Marie (EACEA)" userId="S::marie.van-maldeghem@ec.europa.eu::cfe710fc-24f3-4cc2-ad53-6d7353ea1335" providerId="AD" clId="Web-{B5240F04-801F-469B-B741-5F368109C61C}" dt="2021-10-06T07:37:47.483" v="21"/>
          <ac:spMkLst>
            <pc:docMk/>
            <pc:sldMk cId="3628666514" sldId="312"/>
            <ac:spMk id="11" creationId="{00000000-0000-0000-0000-000000000000}"/>
          </ac:spMkLst>
        </pc:spChg>
      </pc:sldChg>
    </pc:docChg>
  </pc:docChgLst>
  <pc:docChgLst>
    <pc:chgData name="VAN MALDEGHEM Marie (EACEA)" userId="S::marie.van-maldeghem@ec.europa.eu::cfe710fc-24f3-4cc2-ad53-6d7353ea1335" providerId="AD" clId="Web-{50DFCF26-D0A9-4E23-8854-CAB1C5F7E915}"/>
    <pc:docChg chg="modSld">
      <pc:chgData name="VAN MALDEGHEM Marie (EACEA)" userId="S::marie.van-maldeghem@ec.europa.eu::cfe710fc-24f3-4cc2-ad53-6d7353ea1335" providerId="AD" clId="Web-{50DFCF26-D0A9-4E23-8854-CAB1C5F7E915}" dt="2021-10-01T12:35:13.004" v="51" actId="14100"/>
      <pc:docMkLst>
        <pc:docMk/>
      </pc:docMkLst>
      <pc:sldChg chg="modSp">
        <pc:chgData name="VAN MALDEGHEM Marie (EACEA)" userId="S::marie.van-maldeghem@ec.europa.eu::cfe710fc-24f3-4cc2-ad53-6d7353ea1335" providerId="AD" clId="Web-{50DFCF26-D0A9-4E23-8854-CAB1C5F7E915}" dt="2021-10-01T12:32:37.906" v="48"/>
        <pc:sldMkLst>
          <pc:docMk/>
          <pc:sldMk cId="3495444162" sldId="287"/>
        </pc:sldMkLst>
        <pc:graphicFrameChg chg="modGraphic">
          <ac:chgData name="VAN MALDEGHEM Marie (EACEA)" userId="S::marie.van-maldeghem@ec.europa.eu::cfe710fc-24f3-4cc2-ad53-6d7353ea1335" providerId="AD" clId="Web-{50DFCF26-D0A9-4E23-8854-CAB1C5F7E915}" dt="2021-10-01T12:32:37.906" v="48"/>
          <ac:graphicFrameMkLst>
            <pc:docMk/>
            <pc:sldMk cId="3495444162" sldId="287"/>
            <ac:graphicFrameMk id="11" creationId="{00000000-0000-0000-0000-000000000000}"/>
          </ac:graphicFrameMkLst>
        </pc:graphicFrameChg>
      </pc:sldChg>
      <pc:sldChg chg="modSp">
        <pc:chgData name="VAN MALDEGHEM Marie (EACEA)" userId="S::marie.van-maldeghem@ec.europa.eu::cfe710fc-24f3-4cc2-ad53-6d7353ea1335" providerId="AD" clId="Web-{50DFCF26-D0A9-4E23-8854-CAB1C5F7E915}" dt="2021-10-01T12:35:13.004" v="51" actId="14100"/>
        <pc:sldMkLst>
          <pc:docMk/>
          <pc:sldMk cId="579700356" sldId="294"/>
        </pc:sldMkLst>
        <pc:spChg chg="mod">
          <ac:chgData name="VAN MALDEGHEM Marie (EACEA)" userId="S::marie.van-maldeghem@ec.europa.eu::cfe710fc-24f3-4cc2-ad53-6d7353ea1335" providerId="AD" clId="Web-{50DFCF26-D0A9-4E23-8854-CAB1C5F7E915}" dt="2021-10-01T12:35:05.457" v="50" actId="1076"/>
          <ac:spMkLst>
            <pc:docMk/>
            <pc:sldMk cId="579700356" sldId="294"/>
            <ac:spMk id="3" creationId="{00000000-0000-0000-0000-000000000000}"/>
          </ac:spMkLst>
        </pc:spChg>
        <pc:graphicFrameChg chg="mod">
          <ac:chgData name="VAN MALDEGHEM Marie (EACEA)" userId="S::marie.van-maldeghem@ec.europa.eu::cfe710fc-24f3-4cc2-ad53-6d7353ea1335" providerId="AD" clId="Web-{50DFCF26-D0A9-4E23-8854-CAB1C5F7E915}" dt="2021-10-01T12:35:13.004" v="51" actId="14100"/>
          <ac:graphicFrameMkLst>
            <pc:docMk/>
            <pc:sldMk cId="579700356" sldId="294"/>
            <ac:graphicFrameMk id="2" creationId="{00000000-0000-0000-0000-000000000000}"/>
          </ac:graphicFrameMkLst>
        </pc:graphicFrameChg>
      </pc:sldChg>
      <pc:sldChg chg="modSp">
        <pc:chgData name="VAN MALDEGHEM Marie (EACEA)" userId="S::marie.van-maldeghem@ec.europa.eu::cfe710fc-24f3-4cc2-ad53-6d7353ea1335" providerId="AD" clId="Web-{50DFCF26-D0A9-4E23-8854-CAB1C5F7E915}" dt="2021-10-01T12:30:05.403" v="46" actId="20577"/>
        <pc:sldMkLst>
          <pc:docMk/>
          <pc:sldMk cId="2066144489" sldId="305"/>
        </pc:sldMkLst>
        <pc:spChg chg="mod">
          <ac:chgData name="VAN MALDEGHEM Marie (EACEA)" userId="S::marie.van-maldeghem@ec.europa.eu::cfe710fc-24f3-4cc2-ad53-6d7353ea1335" providerId="AD" clId="Web-{50DFCF26-D0A9-4E23-8854-CAB1C5F7E915}" dt="2021-10-01T12:30:05.403" v="46" actId="20577"/>
          <ac:spMkLst>
            <pc:docMk/>
            <pc:sldMk cId="2066144489" sldId="305"/>
            <ac:spMk id="2" creationId="{00000000-0000-0000-0000-000000000000}"/>
          </ac:spMkLst>
        </pc:spChg>
        <pc:spChg chg="mod">
          <ac:chgData name="VAN MALDEGHEM Marie (EACEA)" userId="S::marie.van-maldeghem@ec.europa.eu::cfe710fc-24f3-4cc2-ad53-6d7353ea1335" providerId="AD" clId="Web-{50DFCF26-D0A9-4E23-8854-CAB1C5F7E915}" dt="2021-10-01T12:26:56.477" v="41" actId="20577"/>
          <ac:spMkLst>
            <pc:docMk/>
            <pc:sldMk cId="2066144489" sldId="305"/>
            <ac:spMk id="8" creationId="{00000000-0000-0000-0000-000000000000}"/>
          </ac:spMkLst>
        </pc:spChg>
        <pc:spChg chg="mod">
          <ac:chgData name="VAN MALDEGHEM Marie (EACEA)" userId="S::marie.van-maldeghem@ec.europa.eu::cfe710fc-24f3-4cc2-ad53-6d7353ea1335" providerId="AD" clId="Web-{50DFCF26-D0A9-4E23-8854-CAB1C5F7E915}" dt="2021-10-01T12:26:08.398" v="39" actId="20577"/>
          <ac:spMkLst>
            <pc:docMk/>
            <pc:sldMk cId="2066144489" sldId="305"/>
            <ac:spMk id="9" creationId="{00000000-0000-0000-0000-000000000000}"/>
          </ac:spMkLst>
        </pc:spChg>
        <pc:spChg chg="mod">
          <ac:chgData name="VAN MALDEGHEM Marie (EACEA)" userId="S::marie.van-maldeghem@ec.europa.eu::cfe710fc-24f3-4cc2-ad53-6d7353ea1335" providerId="AD" clId="Web-{50DFCF26-D0A9-4E23-8854-CAB1C5F7E915}" dt="2021-10-01T12:27:53.275" v="43" actId="20577"/>
          <ac:spMkLst>
            <pc:docMk/>
            <pc:sldMk cId="2066144489" sldId="305"/>
            <ac:spMk id="10" creationId="{00000000-0000-0000-0000-000000000000}"/>
          </ac:spMkLst>
        </pc:spChg>
      </pc:sldChg>
      <pc:sldChg chg="modSp">
        <pc:chgData name="VAN MALDEGHEM Marie (EACEA)" userId="S::marie.van-maldeghem@ec.europa.eu::cfe710fc-24f3-4cc2-ad53-6d7353ea1335" providerId="AD" clId="Web-{50DFCF26-D0A9-4E23-8854-CAB1C5F7E915}" dt="2021-10-01T12:29:35.121" v="44" actId="20577"/>
        <pc:sldMkLst>
          <pc:docMk/>
          <pc:sldMk cId="2749757466" sldId="307"/>
        </pc:sldMkLst>
        <pc:spChg chg="mod">
          <ac:chgData name="VAN MALDEGHEM Marie (EACEA)" userId="S::marie.van-maldeghem@ec.europa.eu::cfe710fc-24f3-4cc2-ad53-6d7353ea1335" providerId="AD" clId="Web-{50DFCF26-D0A9-4E23-8854-CAB1C5F7E915}" dt="2021-10-01T12:20:38.343" v="22" actId="1076"/>
          <ac:spMkLst>
            <pc:docMk/>
            <pc:sldMk cId="2749757466" sldId="307"/>
            <ac:spMk id="2" creationId="{E4793D4A-8965-4338-94E7-DFBD26D077CC}"/>
          </ac:spMkLst>
        </pc:spChg>
        <pc:spChg chg="mod">
          <ac:chgData name="VAN MALDEGHEM Marie (EACEA)" userId="S::marie.van-maldeghem@ec.europa.eu::cfe710fc-24f3-4cc2-ad53-6d7353ea1335" providerId="AD" clId="Web-{50DFCF26-D0A9-4E23-8854-CAB1C5F7E915}" dt="2021-10-01T12:29:35.121" v="44" actId="20577"/>
          <ac:spMkLst>
            <pc:docMk/>
            <pc:sldMk cId="2749757466" sldId="307"/>
            <ac:spMk id="3" creationId="{0DC0F7F2-FB05-415E-A858-697BDF3E3671}"/>
          </ac:spMkLst>
        </pc:spChg>
      </pc:sldChg>
    </pc:docChg>
  </pc:docChgLst>
  <pc:docChgLst>
    <pc:chgData name="VAN MALDEGHEM Marie (EACEA)" userId="S::marie.van-maldeghem@ec.europa.eu::cfe710fc-24f3-4cc2-ad53-6d7353ea1335" providerId="AD" clId="Web-{97784E65-CEE3-47E3-9571-1D9B4A1ABAB4}"/>
    <pc:docChg chg="delSld modSld">
      <pc:chgData name="VAN MALDEGHEM Marie (EACEA)" userId="S::marie.van-maldeghem@ec.europa.eu::cfe710fc-24f3-4cc2-ad53-6d7353ea1335" providerId="AD" clId="Web-{97784E65-CEE3-47E3-9571-1D9B4A1ABAB4}" dt="2021-10-06T09:59:03.424" v="56" actId="1076"/>
      <pc:docMkLst>
        <pc:docMk/>
      </pc:docMkLst>
      <pc:sldChg chg="modSp">
        <pc:chgData name="VAN MALDEGHEM Marie (EACEA)" userId="S::marie.van-maldeghem@ec.europa.eu::cfe710fc-24f3-4cc2-ad53-6d7353ea1335" providerId="AD" clId="Web-{97784E65-CEE3-47E3-9571-1D9B4A1ABAB4}" dt="2021-10-06T09:42:18.970" v="10" actId="20577"/>
        <pc:sldMkLst>
          <pc:docMk/>
          <pc:sldMk cId="2066144489" sldId="305"/>
        </pc:sldMkLst>
        <pc:spChg chg="mod">
          <ac:chgData name="VAN MALDEGHEM Marie (EACEA)" userId="S::marie.van-maldeghem@ec.europa.eu::cfe710fc-24f3-4cc2-ad53-6d7353ea1335" providerId="AD" clId="Web-{97784E65-CEE3-47E3-9571-1D9B4A1ABAB4}" dt="2021-10-06T09:42:15.563" v="9" actId="20577"/>
          <ac:spMkLst>
            <pc:docMk/>
            <pc:sldMk cId="2066144489" sldId="305"/>
            <ac:spMk id="8" creationId="{00000000-0000-0000-0000-000000000000}"/>
          </ac:spMkLst>
        </pc:spChg>
        <pc:spChg chg="mod">
          <ac:chgData name="VAN MALDEGHEM Marie (EACEA)" userId="S::marie.van-maldeghem@ec.europa.eu::cfe710fc-24f3-4cc2-ad53-6d7353ea1335" providerId="AD" clId="Web-{97784E65-CEE3-47E3-9571-1D9B4A1ABAB4}" dt="2021-10-06T09:42:18.970" v="10" actId="20577"/>
          <ac:spMkLst>
            <pc:docMk/>
            <pc:sldMk cId="2066144489" sldId="305"/>
            <ac:spMk id="10" creationId="{00000000-0000-0000-0000-000000000000}"/>
          </ac:spMkLst>
        </pc:spChg>
      </pc:sldChg>
      <pc:sldChg chg="modSp">
        <pc:chgData name="VAN MALDEGHEM Marie (EACEA)" userId="S::marie.van-maldeghem@ec.europa.eu::cfe710fc-24f3-4cc2-ad53-6d7353ea1335" providerId="AD" clId="Web-{97784E65-CEE3-47E3-9571-1D9B4A1ABAB4}" dt="2021-10-06T09:58:31.611" v="53" actId="1076"/>
        <pc:sldMkLst>
          <pc:docMk/>
          <pc:sldMk cId="2749757466" sldId="307"/>
        </pc:sldMkLst>
        <pc:spChg chg="mod">
          <ac:chgData name="VAN MALDEGHEM Marie (EACEA)" userId="S::marie.van-maldeghem@ec.europa.eu::cfe710fc-24f3-4cc2-ad53-6d7353ea1335" providerId="AD" clId="Web-{97784E65-CEE3-47E3-9571-1D9B4A1ABAB4}" dt="2021-10-06T09:58:31.595" v="52" actId="1076"/>
          <ac:spMkLst>
            <pc:docMk/>
            <pc:sldMk cId="2749757466" sldId="307"/>
            <ac:spMk id="2" creationId="{88F3DF50-A118-4729-8E79-8E4F41D7412B}"/>
          </ac:spMkLst>
        </pc:spChg>
        <pc:spChg chg="mod">
          <ac:chgData name="VAN MALDEGHEM Marie (EACEA)" userId="S::marie.van-maldeghem@ec.europa.eu::cfe710fc-24f3-4cc2-ad53-6d7353ea1335" providerId="AD" clId="Web-{97784E65-CEE3-47E3-9571-1D9B4A1ABAB4}" dt="2021-10-06T09:58:31.579" v="51" actId="1076"/>
          <ac:spMkLst>
            <pc:docMk/>
            <pc:sldMk cId="2749757466" sldId="307"/>
            <ac:spMk id="4" creationId="{81BE64D3-9E75-43BB-A6FB-F3C91D1804E8}"/>
          </ac:spMkLst>
        </pc:spChg>
        <pc:spChg chg="mod">
          <ac:chgData name="VAN MALDEGHEM Marie (EACEA)" userId="S::marie.van-maldeghem@ec.europa.eu::cfe710fc-24f3-4cc2-ad53-6d7353ea1335" providerId="AD" clId="Web-{97784E65-CEE3-47E3-9571-1D9B4A1ABAB4}" dt="2021-10-06T09:58:31.611" v="53" actId="1076"/>
          <ac:spMkLst>
            <pc:docMk/>
            <pc:sldMk cId="2749757466" sldId="307"/>
            <ac:spMk id="6" creationId="{44AFD329-3A81-4AB3-B894-23DAAA576315}"/>
          </ac:spMkLst>
        </pc:spChg>
      </pc:sldChg>
      <pc:sldChg chg="modSp">
        <pc:chgData name="VAN MALDEGHEM Marie (EACEA)" userId="S::marie.van-maldeghem@ec.europa.eu::cfe710fc-24f3-4cc2-ad53-6d7353ea1335" providerId="AD" clId="Web-{97784E65-CEE3-47E3-9571-1D9B4A1ABAB4}" dt="2021-10-06T09:59:03.424" v="56" actId="1076"/>
        <pc:sldMkLst>
          <pc:docMk/>
          <pc:sldMk cId="1875782166" sldId="311"/>
        </pc:sldMkLst>
        <pc:spChg chg="mod">
          <ac:chgData name="VAN MALDEGHEM Marie (EACEA)" userId="S::marie.van-maldeghem@ec.europa.eu::cfe710fc-24f3-4cc2-ad53-6d7353ea1335" providerId="AD" clId="Web-{97784E65-CEE3-47E3-9571-1D9B4A1ABAB4}" dt="2021-10-06T09:59:03.392" v="54" actId="1076"/>
          <ac:spMkLst>
            <pc:docMk/>
            <pc:sldMk cId="1875782166" sldId="311"/>
            <ac:spMk id="2" creationId="{4CD1F2D4-EF43-498E-B5FE-23C49C62BA05}"/>
          </ac:spMkLst>
        </pc:spChg>
        <pc:spChg chg="mod">
          <ac:chgData name="VAN MALDEGHEM Marie (EACEA)" userId="S::marie.van-maldeghem@ec.europa.eu::cfe710fc-24f3-4cc2-ad53-6d7353ea1335" providerId="AD" clId="Web-{97784E65-CEE3-47E3-9571-1D9B4A1ABAB4}" dt="2021-10-06T09:59:03.424" v="56" actId="1076"/>
          <ac:spMkLst>
            <pc:docMk/>
            <pc:sldMk cId="1875782166" sldId="311"/>
            <ac:spMk id="6" creationId="{429E96D6-DAD9-43AE-9C7A-57F7EA3EE8B8}"/>
          </ac:spMkLst>
        </pc:spChg>
        <pc:spChg chg="mod">
          <ac:chgData name="VAN MALDEGHEM Marie (EACEA)" userId="S::marie.van-maldeghem@ec.europa.eu::cfe710fc-24f3-4cc2-ad53-6d7353ea1335" providerId="AD" clId="Web-{97784E65-CEE3-47E3-9571-1D9B4A1ABAB4}" dt="2021-10-06T09:59:03.408" v="55" actId="1076"/>
          <ac:spMkLst>
            <pc:docMk/>
            <pc:sldMk cId="1875782166" sldId="311"/>
            <ac:spMk id="7" creationId="{70972E06-0C23-453E-9EDD-354D80AB35C3}"/>
          </ac:spMkLst>
        </pc:spChg>
      </pc:sldChg>
      <pc:sldChg chg="del">
        <pc:chgData name="VAN MALDEGHEM Marie (EACEA)" userId="S::marie.van-maldeghem@ec.europa.eu::cfe710fc-24f3-4cc2-ad53-6d7353ea1335" providerId="AD" clId="Web-{97784E65-CEE3-47E3-9571-1D9B4A1ABAB4}" dt="2021-10-06T09:50:53.275" v="39"/>
        <pc:sldMkLst>
          <pc:docMk/>
          <pc:sldMk cId="53005329" sldId="313"/>
        </pc:sldMkLst>
      </pc:sldChg>
    </pc:docChg>
  </pc:docChgLst>
  <pc:docChgLst>
    <pc:chgData name="VAN MALDEGHEM Marie (EACEA)" userId="S::marie.van-maldeghem@ec.europa.eu::cfe710fc-24f3-4cc2-ad53-6d7353ea1335" providerId="AD" clId="Web-{8916C5A8-47F7-4F0C-9F6E-C327116B3422}"/>
    <pc:docChg chg="modSld">
      <pc:chgData name="VAN MALDEGHEM Marie (EACEA)" userId="S::marie.van-maldeghem@ec.europa.eu::cfe710fc-24f3-4cc2-ad53-6d7353ea1335" providerId="AD" clId="Web-{8916C5A8-47F7-4F0C-9F6E-C327116B3422}" dt="2021-10-01T12:17:43.801" v="3" actId="20577"/>
      <pc:docMkLst>
        <pc:docMk/>
      </pc:docMkLst>
      <pc:sldChg chg="modSp">
        <pc:chgData name="VAN MALDEGHEM Marie (EACEA)" userId="S::marie.van-maldeghem@ec.europa.eu::cfe710fc-24f3-4cc2-ad53-6d7353ea1335" providerId="AD" clId="Web-{8916C5A8-47F7-4F0C-9F6E-C327116B3422}" dt="2021-10-01T12:17:43.801" v="3" actId="20577"/>
        <pc:sldMkLst>
          <pc:docMk/>
          <pc:sldMk cId="2749757466" sldId="307"/>
        </pc:sldMkLst>
        <pc:spChg chg="mod">
          <ac:chgData name="VAN MALDEGHEM Marie (EACEA)" userId="S::marie.van-maldeghem@ec.europa.eu::cfe710fc-24f3-4cc2-ad53-6d7353ea1335" providerId="AD" clId="Web-{8916C5A8-47F7-4F0C-9F6E-C327116B3422}" dt="2021-10-01T12:17:43.801" v="3" actId="20577"/>
          <ac:spMkLst>
            <pc:docMk/>
            <pc:sldMk cId="2749757466" sldId="307"/>
            <ac:spMk id="2" creationId="{E4793D4A-8965-4338-94E7-DFBD26D077CC}"/>
          </ac:spMkLst>
        </pc:spChg>
      </pc:sldChg>
    </pc:docChg>
  </pc:docChgLst>
  <pc:docChgLst>
    <pc:chgData name="VAN MALDEGHEM Marie (EACEA)" userId="S::marie.van-maldeghem@ec.europa.eu::cfe710fc-24f3-4cc2-ad53-6d7353ea1335" providerId="AD" clId="Web-{45A8539C-F097-46E3-9B92-749ADAB154A3}"/>
    <pc:docChg chg="addSld delSld modSld">
      <pc:chgData name="VAN MALDEGHEM Marie (EACEA)" userId="S::marie.van-maldeghem@ec.europa.eu::cfe710fc-24f3-4cc2-ad53-6d7353ea1335" providerId="AD" clId="Web-{45A8539C-F097-46E3-9B92-749ADAB154A3}" dt="2021-10-04T10:36:49.942" v="34" actId="20577"/>
      <pc:docMkLst>
        <pc:docMk/>
      </pc:docMkLst>
      <pc:sldChg chg="modSp">
        <pc:chgData name="VAN MALDEGHEM Marie (EACEA)" userId="S::marie.van-maldeghem@ec.europa.eu::cfe710fc-24f3-4cc2-ad53-6d7353ea1335" providerId="AD" clId="Web-{45A8539C-F097-46E3-9B92-749ADAB154A3}" dt="2021-10-04T10:34:52.908" v="1" actId="20577"/>
        <pc:sldMkLst>
          <pc:docMk/>
          <pc:sldMk cId="2170406869" sldId="300"/>
        </pc:sldMkLst>
        <pc:spChg chg="mod">
          <ac:chgData name="VAN MALDEGHEM Marie (EACEA)" userId="S::marie.van-maldeghem@ec.europa.eu::cfe710fc-24f3-4cc2-ad53-6d7353ea1335" providerId="AD" clId="Web-{45A8539C-F097-46E3-9B92-749ADAB154A3}" dt="2021-10-04T10:34:52.908" v="1" actId="20577"/>
          <ac:spMkLst>
            <pc:docMk/>
            <pc:sldMk cId="2170406869" sldId="300"/>
            <ac:spMk id="2" creationId="{00000000-0000-0000-0000-000000000000}"/>
          </ac:spMkLst>
        </pc:spChg>
      </pc:sldChg>
      <pc:sldChg chg="modSp">
        <pc:chgData name="VAN MALDEGHEM Marie (EACEA)" userId="S::marie.van-maldeghem@ec.europa.eu::cfe710fc-24f3-4cc2-ad53-6d7353ea1335" providerId="AD" clId="Web-{45A8539C-F097-46E3-9B92-749ADAB154A3}" dt="2021-10-04T10:35:11.268" v="12" actId="20577"/>
        <pc:sldMkLst>
          <pc:docMk/>
          <pc:sldMk cId="3992300003" sldId="306"/>
        </pc:sldMkLst>
        <pc:spChg chg="mod">
          <ac:chgData name="VAN MALDEGHEM Marie (EACEA)" userId="S::marie.van-maldeghem@ec.europa.eu::cfe710fc-24f3-4cc2-ad53-6d7353ea1335" providerId="AD" clId="Web-{45A8539C-F097-46E3-9B92-749ADAB154A3}" dt="2021-10-04T10:35:11.268" v="12" actId="20577"/>
          <ac:spMkLst>
            <pc:docMk/>
            <pc:sldMk cId="3992300003" sldId="306"/>
            <ac:spMk id="2" creationId="{02D5BAAB-3C8C-4FE7-A493-DF1D343BDE71}"/>
          </ac:spMkLst>
        </pc:spChg>
      </pc:sldChg>
      <pc:sldChg chg="modSp">
        <pc:chgData name="VAN MALDEGHEM Marie (EACEA)" userId="S::marie.van-maldeghem@ec.europa.eu::cfe710fc-24f3-4cc2-ad53-6d7353ea1335" providerId="AD" clId="Web-{45A8539C-F097-46E3-9B92-749ADAB154A3}" dt="2021-10-04T10:34:59.862" v="6" actId="20577"/>
        <pc:sldMkLst>
          <pc:docMk/>
          <pc:sldMk cId="2749757466" sldId="307"/>
        </pc:sldMkLst>
        <pc:spChg chg="mod">
          <ac:chgData name="VAN MALDEGHEM Marie (EACEA)" userId="S::marie.van-maldeghem@ec.europa.eu::cfe710fc-24f3-4cc2-ad53-6d7353ea1335" providerId="AD" clId="Web-{45A8539C-F097-46E3-9B92-749ADAB154A3}" dt="2021-10-04T10:34:59.862" v="6" actId="20577"/>
          <ac:spMkLst>
            <pc:docMk/>
            <pc:sldMk cId="2749757466" sldId="307"/>
            <ac:spMk id="2" creationId="{E4793D4A-8965-4338-94E7-DFBD26D077CC}"/>
          </ac:spMkLst>
        </pc:spChg>
      </pc:sldChg>
      <pc:sldChg chg="new del">
        <pc:chgData name="VAN MALDEGHEM Marie (EACEA)" userId="S::marie.van-maldeghem@ec.europa.eu::cfe710fc-24f3-4cc2-ad53-6d7353ea1335" providerId="AD" clId="Web-{45A8539C-F097-46E3-9B92-749ADAB154A3}" dt="2021-10-04T10:35:18.315" v="14"/>
        <pc:sldMkLst>
          <pc:docMk/>
          <pc:sldMk cId="2385919779" sldId="308"/>
        </pc:sldMkLst>
      </pc:sldChg>
      <pc:sldChg chg="modSp new del">
        <pc:chgData name="VAN MALDEGHEM Marie (EACEA)" userId="S::marie.van-maldeghem@ec.europa.eu::cfe710fc-24f3-4cc2-ad53-6d7353ea1335" providerId="AD" clId="Web-{45A8539C-F097-46E3-9B92-749ADAB154A3}" dt="2021-10-04T10:36:20.817" v="23"/>
        <pc:sldMkLst>
          <pc:docMk/>
          <pc:sldMk cId="2762553385" sldId="308"/>
        </pc:sldMkLst>
        <pc:spChg chg="mod">
          <ac:chgData name="VAN MALDEGHEM Marie (EACEA)" userId="S::marie.van-maldeghem@ec.europa.eu::cfe710fc-24f3-4cc2-ad53-6d7353ea1335" providerId="AD" clId="Web-{45A8539C-F097-46E3-9B92-749ADAB154A3}" dt="2021-10-04T10:36:10.269" v="21" actId="1076"/>
          <ac:spMkLst>
            <pc:docMk/>
            <pc:sldMk cId="2762553385" sldId="308"/>
            <ac:spMk id="3" creationId="{7E759A41-28ED-4834-88AE-CEA037439527}"/>
          </ac:spMkLst>
        </pc:spChg>
      </pc:sldChg>
      <pc:sldChg chg="modSp add replId">
        <pc:chgData name="VAN MALDEGHEM Marie (EACEA)" userId="S::marie.van-maldeghem@ec.europa.eu::cfe710fc-24f3-4cc2-ad53-6d7353ea1335" providerId="AD" clId="Web-{45A8539C-F097-46E3-9B92-749ADAB154A3}" dt="2021-10-04T10:36:49.942" v="34" actId="20577"/>
        <pc:sldMkLst>
          <pc:docMk/>
          <pc:sldMk cId="1569565625" sldId="309"/>
        </pc:sldMkLst>
        <pc:spChg chg="mod">
          <ac:chgData name="VAN MALDEGHEM Marie (EACEA)" userId="S::marie.van-maldeghem@ec.europa.eu::cfe710fc-24f3-4cc2-ad53-6d7353ea1335" providerId="AD" clId="Web-{45A8539C-F097-46E3-9B92-749ADAB154A3}" dt="2021-10-04T10:36:49.942" v="34" actId="20577"/>
          <ac:spMkLst>
            <pc:docMk/>
            <pc:sldMk cId="1569565625" sldId="309"/>
            <ac:spMk id="2" creationId="{02D5BAAB-3C8C-4FE7-A493-DF1D343BDE71}"/>
          </ac:spMkLst>
        </pc:spChg>
      </pc:sldChg>
    </pc:docChg>
  </pc:docChgLst>
  <pc:docChgLst>
    <pc:chgData name="VAN MALDEGHEM Marie (EACEA)" userId="S::marie.van-maldeghem@ec.europa.eu::cfe710fc-24f3-4cc2-ad53-6d7353ea1335" providerId="AD" clId="Web-{5E185C18-7C52-42A9-97EF-A3D80F82101F}"/>
    <pc:docChg chg="modSld">
      <pc:chgData name="VAN MALDEGHEM Marie (EACEA)" userId="S::marie.van-maldeghem@ec.europa.eu::cfe710fc-24f3-4cc2-ad53-6d7353ea1335" providerId="AD" clId="Web-{5E185C18-7C52-42A9-97EF-A3D80F82101F}" dt="2021-10-07T10:55:43.896" v="5"/>
      <pc:docMkLst>
        <pc:docMk/>
      </pc:docMkLst>
      <pc:sldChg chg="modSp">
        <pc:chgData name="VAN MALDEGHEM Marie (EACEA)" userId="S::marie.van-maldeghem@ec.europa.eu::cfe710fc-24f3-4cc2-ad53-6d7353ea1335" providerId="AD" clId="Web-{5E185C18-7C52-42A9-97EF-A3D80F82101F}" dt="2021-10-07T10:55:43.896" v="5"/>
        <pc:sldMkLst>
          <pc:docMk/>
          <pc:sldMk cId="634001888" sldId="313"/>
        </pc:sldMkLst>
        <pc:graphicFrameChg chg="modGraphic">
          <ac:chgData name="VAN MALDEGHEM Marie (EACEA)" userId="S::marie.van-maldeghem@ec.europa.eu::cfe710fc-24f3-4cc2-ad53-6d7353ea1335" providerId="AD" clId="Web-{5E185C18-7C52-42A9-97EF-A3D80F82101F}" dt="2021-10-07T10:55:43.896" v="5"/>
          <ac:graphicFrameMkLst>
            <pc:docMk/>
            <pc:sldMk cId="634001888" sldId="313"/>
            <ac:graphicFrameMk id="9" creationId="{6ABE1101-5508-46AF-8780-E2FEBD20B675}"/>
          </ac:graphicFrameMkLst>
        </pc:graphicFrameChg>
      </pc:sldChg>
    </pc:docChg>
  </pc:docChgLst>
  <pc:docChgLst>
    <pc:chgData name="VAN MALDEGHEM Marie (EACEA)" userId="S::marie.van-maldeghem@ec.europa.eu::cfe710fc-24f3-4cc2-ad53-6d7353ea1335" providerId="AD" clId="Web-{9F438C98-E39A-470C-8261-82B904DE1704}"/>
    <pc:docChg chg="modSld">
      <pc:chgData name="VAN MALDEGHEM Marie (EACEA)" userId="S::marie.van-maldeghem@ec.europa.eu::cfe710fc-24f3-4cc2-ad53-6d7353ea1335" providerId="AD" clId="Web-{9F438C98-E39A-470C-8261-82B904DE1704}" dt="2021-10-01T10:09:06.989" v="12" actId="20577"/>
      <pc:docMkLst>
        <pc:docMk/>
      </pc:docMkLst>
      <pc:sldChg chg="modSp">
        <pc:chgData name="VAN MALDEGHEM Marie (EACEA)" userId="S::marie.van-maldeghem@ec.europa.eu::cfe710fc-24f3-4cc2-ad53-6d7353ea1335" providerId="AD" clId="Web-{9F438C98-E39A-470C-8261-82B904DE1704}" dt="2021-10-01T10:09:06.989" v="12" actId="20577"/>
        <pc:sldMkLst>
          <pc:docMk/>
          <pc:sldMk cId="2066144489" sldId="305"/>
        </pc:sldMkLst>
        <pc:spChg chg="mod">
          <ac:chgData name="VAN MALDEGHEM Marie (EACEA)" userId="S::marie.van-maldeghem@ec.europa.eu::cfe710fc-24f3-4cc2-ad53-6d7353ea1335" providerId="AD" clId="Web-{9F438C98-E39A-470C-8261-82B904DE1704}" dt="2021-10-01T10:09:06.989" v="12" actId="20577"/>
          <ac:spMkLst>
            <pc:docMk/>
            <pc:sldMk cId="2066144489" sldId="305"/>
            <ac:spMk id="10" creationId="{00000000-0000-0000-0000-000000000000}"/>
          </ac:spMkLst>
        </pc:spChg>
      </pc:sldChg>
    </pc:docChg>
  </pc:docChgLst>
  <pc:docChgLst>
    <pc:chgData name="VAN MALDEGHEM Marie (EACEA)" userId="S::marie.van-maldeghem@ec.europa.eu::cfe710fc-24f3-4cc2-ad53-6d7353ea1335" providerId="AD" clId="Web-{3B2456D7-2560-4FBC-BE54-A36616DEC046}"/>
    <pc:docChg chg="modSld">
      <pc:chgData name="VAN MALDEGHEM Marie (EACEA)" userId="S::marie.van-maldeghem@ec.europa.eu::cfe710fc-24f3-4cc2-ad53-6d7353ea1335" providerId="AD" clId="Web-{3B2456D7-2560-4FBC-BE54-A36616DEC046}" dt="2021-10-01T14:57:10.113" v="49" actId="20577"/>
      <pc:docMkLst>
        <pc:docMk/>
      </pc:docMkLst>
      <pc:sldChg chg="modSp">
        <pc:chgData name="VAN MALDEGHEM Marie (EACEA)" userId="S::marie.van-maldeghem@ec.europa.eu::cfe710fc-24f3-4cc2-ad53-6d7353ea1335" providerId="AD" clId="Web-{3B2456D7-2560-4FBC-BE54-A36616DEC046}" dt="2021-10-01T14:52:20.527" v="10" actId="20577"/>
        <pc:sldMkLst>
          <pc:docMk/>
          <pc:sldMk cId="2066144489" sldId="305"/>
        </pc:sldMkLst>
        <pc:spChg chg="mod">
          <ac:chgData name="VAN MALDEGHEM Marie (EACEA)" userId="S::marie.van-maldeghem@ec.europa.eu::cfe710fc-24f3-4cc2-ad53-6d7353ea1335" providerId="AD" clId="Web-{3B2456D7-2560-4FBC-BE54-A36616DEC046}" dt="2021-10-01T14:52:20.527" v="10" actId="20577"/>
          <ac:spMkLst>
            <pc:docMk/>
            <pc:sldMk cId="2066144489" sldId="305"/>
            <ac:spMk id="8" creationId="{00000000-0000-0000-0000-000000000000}"/>
          </ac:spMkLst>
        </pc:spChg>
        <pc:spChg chg="mod">
          <ac:chgData name="VAN MALDEGHEM Marie (EACEA)" userId="S::marie.van-maldeghem@ec.europa.eu::cfe710fc-24f3-4cc2-ad53-6d7353ea1335" providerId="AD" clId="Web-{3B2456D7-2560-4FBC-BE54-A36616DEC046}" dt="2021-10-01T14:51:56.886" v="3" actId="20577"/>
          <ac:spMkLst>
            <pc:docMk/>
            <pc:sldMk cId="2066144489" sldId="305"/>
            <ac:spMk id="10" creationId="{00000000-0000-0000-0000-000000000000}"/>
          </ac:spMkLst>
        </pc:spChg>
      </pc:sldChg>
      <pc:sldChg chg="modSp">
        <pc:chgData name="VAN MALDEGHEM Marie (EACEA)" userId="S::marie.van-maldeghem@ec.europa.eu::cfe710fc-24f3-4cc2-ad53-6d7353ea1335" providerId="AD" clId="Web-{3B2456D7-2560-4FBC-BE54-A36616DEC046}" dt="2021-10-01T14:57:10.113" v="49" actId="20577"/>
        <pc:sldMkLst>
          <pc:docMk/>
          <pc:sldMk cId="2749757466" sldId="307"/>
        </pc:sldMkLst>
        <pc:spChg chg="mod">
          <ac:chgData name="VAN MALDEGHEM Marie (EACEA)" userId="S::marie.van-maldeghem@ec.europa.eu::cfe710fc-24f3-4cc2-ad53-6d7353ea1335" providerId="AD" clId="Web-{3B2456D7-2560-4FBC-BE54-A36616DEC046}" dt="2021-10-01T14:57:10.113" v="49" actId="20577"/>
          <ac:spMkLst>
            <pc:docMk/>
            <pc:sldMk cId="2749757466" sldId="307"/>
            <ac:spMk id="2" creationId="{E4793D4A-8965-4338-94E7-DFBD26D077CC}"/>
          </ac:spMkLst>
        </pc:spChg>
      </pc:sldChg>
    </pc:docChg>
  </pc:docChgLst>
  <pc:docChgLst>
    <pc:chgData name="SORGE Chiara (EACEA)" userId="S::chiara.sorge@ec.europa.eu::c6f629ec-f7eb-402c-926d-d80fd7c4e978" providerId="AD" clId="Web-{A27F75BB-128F-4736-9ABE-2A873F7A5689}"/>
    <pc:docChg chg="modSld">
      <pc:chgData name="SORGE Chiara (EACEA)" userId="S::chiara.sorge@ec.europa.eu::c6f629ec-f7eb-402c-926d-d80fd7c4e978" providerId="AD" clId="Web-{A27F75BB-128F-4736-9ABE-2A873F7A5689}" dt="2021-10-05T20:18:31.511" v="176" actId="14100"/>
      <pc:docMkLst>
        <pc:docMk/>
      </pc:docMkLst>
      <pc:sldChg chg="addSp delSp modSp">
        <pc:chgData name="SORGE Chiara (EACEA)" userId="S::chiara.sorge@ec.europa.eu::c6f629ec-f7eb-402c-926d-d80fd7c4e978" providerId="AD" clId="Web-{A27F75BB-128F-4736-9ABE-2A873F7A5689}" dt="2021-10-05T20:14:14.612" v="109"/>
        <pc:sldMkLst>
          <pc:docMk/>
          <pc:sldMk cId="579700356" sldId="294"/>
        </pc:sldMkLst>
        <pc:spChg chg="mod">
          <ac:chgData name="SORGE Chiara (EACEA)" userId="S::chiara.sorge@ec.europa.eu::c6f629ec-f7eb-402c-926d-d80fd7c4e978" providerId="AD" clId="Web-{A27F75BB-128F-4736-9ABE-2A873F7A5689}" dt="2021-10-05T20:11:49.295" v="96" actId="1076"/>
          <ac:spMkLst>
            <pc:docMk/>
            <pc:sldMk cId="579700356" sldId="294"/>
            <ac:spMk id="6" creationId="{00000000-0000-0000-0000-000000000000}"/>
          </ac:spMkLst>
        </pc:spChg>
        <pc:spChg chg="add del mod">
          <ac:chgData name="SORGE Chiara (EACEA)" userId="S::chiara.sorge@ec.europa.eu::c6f629ec-f7eb-402c-926d-d80fd7c4e978" providerId="AD" clId="Web-{A27F75BB-128F-4736-9ABE-2A873F7A5689}" dt="2021-10-05T20:14:14.612" v="109"/>
          <ac:spMkLst>
            <pc:docMk/>
            <pc:sldMk cId="579700356" sldId="294"/>
            <ac:spMk id="165" creationId="{579F910E-89C6-4131-81A7-8B5E3ADC8382}"/>
          </ac:spMkLst>
        </pc:spChg>
      </pc:sldChg>
      <pc:sldChg chg="modSp">
        <pc:chgData name="SORGE Chiara (EACEA)" userId="S::chiara.sorge@ec.europa.eu::c6f629ec-f7eb-402c-926d-d80fd7c4e978" providerId="AD" clId="Web-{A27F75BB-128F-4736-9ABE-2A873F7A5689}" dt="2021-10-05T19:53:49.541" v="10" actId="20577"/>
        <pc:sldMkLst>
          <pc:docMk/>
          <pc:sldMk cId="2066144489" sldId="305"/>
        </pc:sldMkLst>
        <pc:spChg chg="mod">
          <ac:chgData name="SORGE Chiara (EACEA)" userId="S::chiara.sorge@ec.europa.eu::c6f629ec-f7eb-402c-926d-d80fd7c4e978" providerId="AD" clId="Web-{A27F75BB-128F-4736-9ABE-2A873F7A5689}" dt="2021-10-05T19:53:49.541" v="10" actId="20577"/>
          <ac:spMkLst>
            <pc:docMk/>
            <pc:sldMk cId="2066144489" sldId="305"/>
            <ac:spMk id="11" creationId="{00000000-0000-0000-0000-000000000000}"/>
          </ac:spMkLst>
        </pc:spChg>
      </pc:sldChg>
      <pc:sldChg chg="addSp modSp addAnim">
        <pc:chgData name="SORGE Chiara (EACEA)" userId="S::chiara.sorge@ec.europa.eu::c6f629ec-f7eb-402c-926d-d80fd7c4e978" providerId="AD" clId="Web-{A27F75BB-128F-4736-9ABE-2A873F7A5689}" dt="2021-10-05T20:10:18.199" v="95" actId="1076"/>
        <pc:sldMkLst>
          <pc:docMk/>
          <pc:sldMk cId="2749757466" sldId="307"/>
        </pc:sldMkLst>
        <pc:spChg chg="mod">
          <ac:chgData name="SORGE Chiara (EACEA)" userId="S::chiara.sorge@ec.europa.eu::c6f629ec-f7eb-402c-926d-d80fd7c4e978" providerId="AD" clId="Web-{A27F75BB-128F-4736-9ABE-2A873F7A5689}" dt="2021-10-05T19:57:45.141" v="30"/>
          <ac:spMkLst>
            <pc:docMk/>
            <pc:sldMk cId="2749757466" sldId="307"/>
            <ac:spMk id="4" creationId="{81BE64D3-9E75-43BB-A6FB-F3C91D1804E8}"/>
          </ac:spMkLst>
        </pc:spChg>
        <pc:spChg chg="add mod">
          <ac:chgData name="SORGE Chiara (EACEA)" userId="S::chiara.sorge@ec.europa.eu::c6f629ec-f7eb-402c-926d-d80fd7c4e978" providerId="AD" clId="Web-{A27F75BB-128F-4736-9ABE-2A873F7A5689}" dt="2021-10-05T20:01:59.962" v="57" actId="1076"/>
          <ac:spMkLst>
            <pc:docMk/>
            <pc:sldMk cId="2749757466" sldId="307"/>
            <ac:spMk id="5" creationId="{5139EE9D-7C93-43FD-A3CE-789E47998173}"/>
          </ac:spMkLst>
        </pc:spChg>
        <pc:spChg chg="add mod">
          <ac:chgData name="SORGE Chiara (EACEA)" userId="S::chiara.sorge@ec.europa.eu::c6f629ec-f7eb-402c-926d-d80fd7c4e978" providerId="AD" clId="Web-{A27F75BB-128F-4736-9ABE-2A873F7A5689}" dt="2021-10-05T20:02:57.842" v="63" actId="20577"/>
          <ac:spMkLst>
            <pc:docMk/>
            <pc:sldMk cId="2749757466" sldId="307"/>
            <ac:spMk id="7" creationId="{7C6D5032-7D0E-444F-9E08-F0D15D2CADDF}"/>
          </ac:spMkLst>
        </pc:spChg>
        <pc:spChg chg="mod">
          <ac:chgData name="SORGE Chiara (EACEA)" userId="S::chiara.sorge@ec.europa.eu::c6f629ec-f7eb-402c-926d-d80fd7c4e978" providerId="AD" clId="Web-{A27F75BB-128F-4736-9ABE-2A873F7A5689}" dt="2021-10-05T20:10:18.199" v="95" actId="1076"/>
          <ac:spMkLst>
            <pc:docMk/>
            <pc:sldMk cId="2749757466" sldId="307"/>
            <ac:spMk id="8" creationId="{A989CC38-7C3D-49AF-8E7C-6074777E8F71}"/>
          </ac:spMkLst>
        </pc:spChg>
        <pc:spChg chg="mod">
          <ac:chgData name="SORGE Chiara (EACEA)" userId="S::chiara.sorge@ec.europa.eu::c6f629ec-f7eb-402c-926d-d80fd7c4e978" providerId="AD" clId="Web-{A27F75BB-128F-4736-9ABE-2A873F7A5689}" dt="2021-10-05T20:04:37.345" v="74" actId="20577"/>
          <ac:spMkLst>
            <pc:docMk/>
            <pc:sldMk cId="2749757466" sldId="307"/>
            <ac:spMk id="14" creationId="{8FAE1DFC-C6AB-4DCC-A53D-D6AEE7EE7739}"/>
          </ac:spMkLst>
        </pc:spChg>
      </pc:sldChg>
      <pc:sldChg chg="addSp delSp modSp addAnim">
        <pc:chgData name="SORGE Chiara (EACEA)" userId="S::chiara.sorge@ec.europa.eu::c6f629ec-f7eb-402c-926d-d80fd7c4e978" providerId="AD" clId="Web-{A27F75BB-128F-4736-9ABE-2A873F7A5689}" dt="2021-10-05T20:18:31.511" v="176" actId="14100"/>
        <pc:sldMkLst>
          <pc:docMk/>
          <pc:sldMk cId="4263527024" sldId="310"/>
        </pc:sldMkLst>
        <pc:spChg chg="add mod">
          <ac:chgData name="SORGE Chiara (EACEA)" userId="S::chiara.sorge@ec.europa.eu::c6f629ec-f7eb-402c-926d-d80fd7c4e978" providerId="AD" clId="Web-{A27F75BB-128F-4736-9ABE-2A873F7A5689}" dt="2021-10-05T20:04:22.829" v="72" actId="20577"/>
          <ac:spMkLst>
            <pc:docMk/>
            <pc:sldMk cId="4263527024" sldId="310"/>
            <ac:spMk id="6" creationId="{219A7DC8-FCD2-4AF6-A87A-AD273A2FCFA6}"/>
          </ac:spMkLst>
        </pc:spChg>
        <pc:spChg chg="mod">
          <ac:chgData name="SORGE Chiara (EACEA)" userId="S::chiara.sorge@ec.europa.eu::c6f629ec-f7eb-402c-926d-d80fd7c4e978" providerId="AD" clId="Web-{A27F75BB-128F-4736-9ABE-2A873F7A5689}" dt="2021-10-05T20:18:31.511" v="176" actId="14100"/>
          <ac:spMkLst>
            <pc:docMk/>
            <pc:sldMk cId="4263527024" sldId="310"/>
            <ac:spMk id="8" creationId="{00000000-0000-0000-0000-000000000000}"/>
          </ac:spMkLst>
        </pc:spChg>
        <pc:spChg chg="add del">
          <ac:chgData name="SORGE Chiara (EACEA)" userId="S::chiara.sorge@ec.europa.eu::c6f629ec-f7eb-402c-926d-d80fd7c4e978" providerId="AD" clId="Web-{A27F75BB-128F-4736-9ABE-2A873F7A5689}" dt="2021-10-05T20:09:56.261" v="91"/>
          <ac:spMkLst>
            <pc:docMk/>
            <pc:sldMk cId="4263527024" sldId="310"/>
            <ac:spMk id="9" creationId="{25F39855-9360-493D-9CF4-1E2BC120FC90}"/>
          </ac:spMkLst>
        </pc:spChg>
        <pc:spChg chg="add mod">
          <ac:chgData name="SORGE Chiara (EACEA)" userId="S::chiara.sorge@ec.europa.eu::c6f629ec-f7eb-402c-926d-d80fd7c4e978" providerId="AD" clId="Web-{A27F75BB-128F-4736-9ABE-2A873F7A5689}" dt="2021-10-05T20:05:35.612" v="78" actId="1076"/>
          <ac:spMkLst>
            <pc:docMk/>
            <pc:sldMk cId="4263527024" sldId="310"/>
            <ac:spMk id="10" creationId="{B9F3CC80-3696-4B74-BC65-D036C9414D06}"/>
          </ac:spMkLst>
        </pc:spChg>
        <pc:spChg chg="mod">
          <ac:chgData name="SORGE Chiara (EACEA)" userId="S::chiara.sorge@ec.europa.eu::c6f629ec-f7eb-402c-926d-d80fd7c4e978" providerId="AD" clId="Web-{A27F75BB-128F-4736-9ABE-2A873F7A5689}" dt="2021-10-05T20:09:48.167" v="90" actId="1076"/>
          <ac:spMkLst>
            <pc:docMk/>
            <pc:sldMk cId="4263527024" sldId="310"/>
            <ac:spMk id="13" creationId="{3121112A-4887-4602-A893-1FA7C88DE7F1}"/>
          </ac:spMkLst>
        </pc:spChg>
        <pc:spChg chg="mod">
          <ac:chgData name="SORGE Chiara (EACEA)" userId="S::chiara.sorge@ec.europa.eu::c6f629ec-f7eb-402c-926d-d80fd7c4e978" providerId="AD" clId="Web-{A27F75BB-128F-4736-9ABE-2A873F7A5689}" dt="2021-10-05T20:04:30.938" v="73" actId="20577"/>
          <ac:spMkLst>
            <pc:docMk/>
            <pc:sldMk cId="4263527024" sldId="310"/>
            <ac:spMk id="15" creationId="{8F0FE5BB-0F1B-4E6B-A49C-D50CD3DFFEBA}"/>
          </ac:spMkLst>
        </pc:spChg>
      </pc:sldChg>
      <pc:sldChg chg="modSp">
        <pc:chgData name="SORGE Chiara (EACEA)" userId="S::chiara.sorge@ec.europa.eu::c6f629ec-f7eb-402c-926d-d80fd7c4e978" providerId="AD" clId="Web-{A27F75BB-128F-4736-9ABE-2A873F7A5689}" dt="2021-10-05T20:18:08.041" v="173" actId="20577"/>
        <pc:sldMkLst>
          <pc:docMk/>
          <pc:sldMk cId="1875782166" sldId="311"/>
        </pc:sldMkLst>
        <pc:spChg chg="mod">
          <ac:chgData name="SORGE Chiara (EACEA)" userId="S::chiara.sorge@ec.europa.eu::c6f629ec-f7eb-402c-926d-d80fd7c4e978" providerId="AD" clId="Web-{A27F75BB-128F-4736-9ABE-2A873F7A5689}" dt="2021-10-05T20:18:08.041" v="173" actId="20577"/>
          <ac:spMkLst>
            <pc:docMk/>
            <pc:sldMk cId="1875782166" sldId="311"/>
            <ac:spMk id="2" creationId="{4CD1F2D4-EF43-498E-B5FE-23C49C62BA05}"/>
          </ac:spMkLst>
        </pc:spChg>
        <pc:spChg chg="mod">
          <ac:chgData name="SORGE Chiara (EACEA)" userId="S::chiara.sorge@ec.europa.eu::c6f629ec-f7eb-402c-926d-d80fd7c4e978" providerId="AD" clId="Web-{A27F75BB-128F-4736-9ABE-2A873F7A5689}" dt="2021-10-05T19:54:46.245" v="12" actId="20577"/>
          <ac:spMkLst>
            <pc:docMk/>
            <pc:sldMk cId="1875782166" sldId="311"/>
            <ac:spMk id="8" creationId="{A989CC38-7C3D-49AF-8E7C-6074777E8F71}"/>
          </ac:spMkLst>
        </pc:spChg>
        <pc:spChg chg="mod">
          <ac:chgData name="SORGE Chiara (EACEA)" userId="S::chiara.sorge@ec.europa.eu::c6f629ec-f7eb-402c-926d-d80fd7c4e978" providerId="AD" clId="Web-{A27F75BB-128F-4736-9ABE-2A873F7A5689}" dt="2021-10-05T20:04:42.298" v="75" actId="20577"/>
          <ac:spMkLst>
            <pc:docMk/>
            <pc:sldMk cId="1875782166" sldId="311"/>
            <ac:spMk id="13" creationId="{D04665D9-6CBA-4A0C-8C7F-B54C12378670}"/>
          </ac:spMkLst>
        </pc:spChg>
      </pc:sldChg>
    </pc:docChg>
  </pc:docChgLst>
  <pc:docChgLst>
    <pc:chgData name="VAN MALDEGHEM Marie (EACEA)" userId="S::marie.van-maldeghem@ec.europa.eu::cfe710fc-24f3-4cc2-ad53-6d7353ea1335" providerId="AD" clId="Web-{AA29EAC8-63D9-42A1-AB58-4766E4B5CFB0}"/>
    <pc:docChg chg="modSld">
      <pc:chgData name="VAN MALDEGHEM Marie (EACEA)" userId="S::marie.van-maldeghem@ec.europa.eu::cfe710fc-24f3-4cc2-ad53-6d7353ea1335" providerId="AD" clId="Web-{AA29EAC8-63D9-42A1-AB58-4766E4B5CFB0}" dt="2021-10-07T14:15:34.300" v="23"/>
      <pc:docMkLst>
        <pc:docMk/>
      </pc:docMkLst>
      <pc:sldChg chg="modSp">
        <pc:chgData name="VAN MALDEGHEM Marie (EACEA)" userId="S::marie.van-maldeghem@ec.europa.eu::cfe710fc-24f3-4cc2-ad53-6d7353ea1335" providerId="AD" clId="Web-{AA29EAC8-63D9-42A1-AB58-4766E4B5CFB0}" dt="2021-10-07T14:15:34.300" v="23"/>
        <pc:sldMkLst>
          <pc:docMk/>
          <pc:sldMk cId="634001888" sldId="313"/>
        </pc:sldMkLst>
        <pc:graphicFrameChg chg="mod modGraphic">
          <ac:chgData name="VAN MALDEGHEM Marie (EACEA)" userId="S::marie.van-maldeghem@ec.europa.eu::cfe710fc-24f3-4cc2-ad53-6d7353ea1335" providerId="AD" clId="Web-{AA29EAC8-63D9-42A1-AB58-4766E4B5CFB0}" dt="2021-10-07T14:15:34.300" v="23"/>
          <ac:graphicFrameMkLst>
            <pc:docMk/>
            <pc:sldMk cId="634001888" sldId="313"/>
            <ac:graphicFrameMk id="9" creationId="{6ABE1101-5508-46AF-8780-E2FEBD20B675}"/>
          </ac:graphicFrameMkLst>
        </pc:graphicFrameChg>
      </pc:sldChg>
    </pc:docChg>
  </pc:docChgLst>
  <pc:docChgLst>
    <pc:chgData name="PIERRARD Leslie (EACEA)" userId="S::leslie.pierrard@ec.europa.eu::0e2e204f-c9a9-4a53-b7ad-f6899f64fef7" providerId="AD" clId="Web-{85DBB0C8-E768-A629-B0B6-A3DC662CBA49}"/>
    <pc:docChg chg="delSld modSld">
      <pc:chgData name="PIERRARD Leslie (EACEA)" userId="S::leslie.pierrard@ec.europa.eu::0e2e204f-c9a9-4a53-b7ad-f6899f64fef7" providerId="AD" clId="Web-{85DBB0C8-E768-A629-B0B6-A3DC662CBA49}" dt="2021-10-06T13:36:51.105" v="31"/>
      <pc:docMkLst>
        <pc:docMk/>
      </pc:docMkLst>
      <pc:sldChg chg="del mod modShow">
        <pc:chgData name="PIERRARD Leslie (EACEA)" userId="S::leslie.pierrard@ec.europa.eu::0e2e204f-c9a9-4a53-b7ad-f6899f64fef7" providerId="AD" clId="Web-{85DBB0C8-E768-A629-B0B6-A3DC662CBA49}" dt="2021-10-06T13:36:47.308" v="30"/>
        <pc:sldMkLst>
          <pc:docMk/>
          <pc:sldMk cId="1244639970" sldId="274"/>
        </pc:sldMkLst>
      </pc:sldChg>
      <pc:sldChg chg="del">
        <pc:chgData name="PIERRARD Leslie (EACEA)" userId="S::leslie.pierrard@ec.europa.eu::0e2e204f-c9a9-4a53-b7ad-f6899f64fef7" providerId="AD" clId="Web-{85DBB0C8-E768-A629-B0B6-A3DC662CBA49}" dt="2021-10-06T13:36:51.105" v="31"/>
        <pc:sldMkLst>
          <pc:docMk/>
          <pc:sldMk cId="4273619315" sldId="284"/>
        </pc:sldMkLst>
      </pc:sldChg>
      <pc:sldChg chg="delAnim modAnim">
        <pc:chgData name="PIERRARD Leslie (EACEA)" userId="S::leslie.pierrard@ec.europa.eu::0e2e204f-c9a9-4a53-b7ad-f6899f64fef7" providerId="AD" clId="Web-{85DBB0C8-E768-A629-B0B6-A3DC662CBA49}" dt="2021-10-06T13:27:53.283" v="1"/>
        <pc:sldMkLst>
          <pc:docMk/>
          <pc:sldMk cId="3495444162" sldId="287"/>
        </pc:sldMkLst>
      </pc:sldChg>
      <pc:sldChg chg="delAnim">
        <pc:chgData name="PIERRARD Leslie (EACEA)" userId="S::leslie.pierrard@ec.europa.eu::0e2e204f-c9a9-4a53-b7ad-f6899f64fef7" providerId="AD" clId="Web-{85DBB0C8-E768-A629-B0B6-A3DC662CBA49}" dt="2021-10-06T13:30:37.958" v="28"/>
        <pc:sldMkLst>
          <pc:docMk/>
          <pc:sldMk cId="3318906094" sldId="289"/>
        </pc:sldMkLst>
      </pc:sldChg>
      <pc:sldChg chg="delAnim">
        <pc:chgData name="PIERRARD Leslie (EACEA)" userId="S::leslie.pierrard@ec.europa.eu::0e2e204f-c9a9-4a53-b7ad-f6899f64fef7" providerId="AD" clId="Web-{85DBB0C8-E768-A629-B0B6-A3DC662CBA49}" dt="2021-10-06T13:28:05.424" v="2"/>
        <pc:sldMkLst>
          <pc:docMk/>
          <pc:sldMk cId="3521358397" sldId="297"/>
        </pc:sldMkLst>
      </pc:sldChg>
      <pc:sldChg chg="delAnim modAnim">
        <pc:chgData name="PIERRARD Leslie (EACEA)" userId="S::leslie.pierrard@ec.europa.eu::0e2e204f-c9a9-4a53-b7ad-f6899f64fef7" providerId="AD" clId="Web-{85DBB0C8-E768-A629-B0B6-A3DC662CBA49}" dt="2021-10-06T13:28:17.005" v="4"/>
        <pc:sldMkLst>
          <pc:docMk/>
          <pc:sldMk cId="4286804677" sldId="298"/>
        </pc:sldMkLst>
      </pc:sldChg>
      <pc:sldChg chg="delAnim">
        <pc:chgData name="PIERRARD Leslie (EACEA)" userId="S::leslie.pierrard@ec.europa.eu::0e2e204f-c9a9-4a53-b7ad-f6899f64fef7" providerId="AD" clId="Web-{85DBB0C8-E768-A629-B0B6-A3DC662CBA49}" dt="2021-10-06T13:29:49.379" v="23"/>
        <pc:sldMkLst>
          <pc:docMk/>
          <pc:sldMk cId="1359718209" sldId="299"/>
        </pc:sldMkLst>
      </pc:sldChg>
      <pc:sldChg chg="delAnim modAnim">
        <pc:chgData name="PIERRARD Leslie (EACEA)" userId="S::leslie.pierrard@ec.europa.eu::0e2e204f-c9a9-4a53-b7ad-f6899f64fef7" providerId="AD" clId="Web-{85DBB0C8-E768-A629-B0B6-A3DC662CBA49}" dt="2021-10-06T13:28:49.097" v="9"/>
        <pc:sldMkLst>
          <pc:docMk/>
          <pc:sldMk cId="2066144489" sldId="305"/>
        </pc:sldMkLst>
      </pc:sldChg>
      <pc:sldChg chg="delAnim modAnim">
        <pc:chgData name="PIERRARD Leslie (EACEA)" userId="S::leslie.pierrard@ec.europa.eu::0e2e204f-c9a9-4a53-b7ad-f6899f64fef7" providerId="AD" clId="Web-{85DBB0C8-E768-A629-B0B6-A3DC662CBA49}" dt="2021-10-06T13:29:20.394" v="16"/>
        <pc:sldMkLst>
          <pc:docMk/>
          <pc:sldMk cId="2749757466" sldId="307"/>
        </pc:sldMkLst>
      </pc:sldChg>
      <pc:sldChg chg="delAnim modAnim">
        <pc:chgData name="PIERRARD Leslie (EACEA)" userId="S::leslie.pierrard@ec.europa.eu::0e2e204f-c9a9-4a53-b7ad-f6899f64fef7" providerId="AD" clId="Web-{85DBB0C8-E768-A629-B0B6-A3DC662CBA49}" dt="2021-10-06T13:29:03.910" v="13"/>
        <pc:sldMkLst>
          <pc:docMk/>
          <pc:sldMk cId="4263527024" sldId="310"/>
        </pc:sldMkLst>
      </pc:sldChg>
      <pc:sldChg chg="delAnim modAnim">
        <pc:chgData name="PIERRARD Leslie (EACEA)" userId="S::leslie.pierrard@ec.europa.eu::0e2e204f-c9a9-4a53-b7ad-f6899f64fef7" providerId="AD" clId="Web-{85DBB0C8-E768-A629-B0B6-A3DC662CBA49}" dt="2021-10-06T13:29:42.816" v="21"/>
        <pc:sldMkLst>
          <pc:docMk/>
          <pc:sldMk cId="1875782166" sldId="311"/>
        </pc:sldMkLst>
      </pc:sldChg>
      <pc:sldChg chg="delAnim modAnim">
        <pc:chgData name="PIERRARD Leslie (EACEA)" userId="S::leslie.pierrard@ec.europa.eu::0e2e204f-c9a9-4a53-b7ad-f6899f64fef7" providerId="AD" clId="Web-{85DBB0C8-E768-A629-B0B6-A3DC662CBA49}" dt="2021-10-06T13:29:59.817" v="27"/>
        <pc:sldMkLst>
          <pc:docMk/>
          <pc:sldMk cId="3628666514" sldId="312"/>
        </pc:sldMkLst>
      </pc:sldChg>
    </pc:docChg>
  </pc:docChgLst>
  <pc:docChgLst>
    <pc:chgData name="VAN MALDEGHEM Marie (EACEA)" userId="S::marie.van-maldeghem@ec.europa.eu::cfe710fc-24f3-4cc2-ad53-6d7353ea1335" providerId="AD" clId="Web-{B213EDFB-66BF-43E2-8AB6-54E672F95105}"/>
    <pc:docChg chg="addSld modSld sldOrd">
      <pc:chgData name="VAN MALDEGHEM Marie (EACEA)" userId="S::marie.van-maldeghem@ec.europa.eu::cfe710fc-24f3-4cc2-ad53-6d7353ea1335" providerId="AD" clId="Web-{B213EDFB-66BF-43E2-8AB6-54E672F95105}" dt="2021-10-06T07:26:50.317" v="180" actId="20577"/>
      <pc:docMkLst>
        <pc:docMk/>
      </pc:docMkLst>
      <pc:sldChg chg="modSp">
        <pc:chgData name="VAN MALDEGHEM Marie (EACEA)" userId="S::marie.van-maldeghem@ec.europa.eu::cfe710fc-24f3-4cc2-ad53-6d7353ea1335" providerId="AD" clId="Web-{B213EDFB-66BF-43E2-8AB6-54E672F95105}" dt="2021-10-06T07:26:29.815" v="178" actId="20577"/>
        <pc:sldMkLst>
          <pc:docMk/>
          <pc:sldMk cId="1944903452" sldId="295"/>
        </pc:sldMkLst>
        <pc:spChg chg="mod">
          <ac:chgData name="VAN MALDEGHEM Marie (EACEA)" userId="S::marie.van-maldeghem@ec.europa.eu::cfe710fc-24f3-4cc2-ad53-6d7353ea1335" providerId="AD" clId="Web-{B213EDFB-66BF-43E2-8AB6-54E672F95105}" dt="2021-10-06T07:26:29.815" v="178" actId="20577"/>
          <ac:spMkLst>
            <pc:docMk/>
            <pc:sldMk cId="1944903452" sldId="295"/>
            <ac:spMk id="3" creationId="{00000000-0000-0000-0000-000000000000}"/>
          </ac:spMkLst>
        </pc:spChg>
      </pc:sldChg>
      <pc:sldChg chg="modSp">
        <pc:chgData name="VAN MALDEGHEM Marie (EACEA)" userId="S::marie.van-maldeghem@ec.europa.eu::cfe710fc-24f3-4cc2-ad53-6d7353ea1335" providerId="AD" clId="Web-{B213EDFB-66BF-43E2-8AB6-54E672F95105}" dt="2021-10-06T07:26:50.317" v="180" actId="20577"/>
        <pc:sldMkLst>
          <pc:docMk/>
          <pc:sldMk cId="320947130" sldId="296"/>
        </pc:sldMkLst>
        <pc:spChg chg="mod">
          <ac:chgData name="VAN MALDEGHEM Marie (EACEA)" userId="S::marie.van-maldeghem@ec.europa.eu::cfe710fc-24f3-4cc2-ad53-6d7353ea1335" providerId="AD" clId="Web-{B213EDFB-66BF-43E2-8AB6-54E672F95105}" dt="2021-10-06T07:26:50.317" v="180" actId="20577"/>
          <ac:spMkLst>
            <pc:docMk/>
            <pc:sldMk cId="320947130" sldId="296"/>
            <ac:spMk id="5" creationId="{00000000-0000-0000-0000-000000000000}"/>
          </ac:spMkLst>
        </pc:spChg>
      </pc:sldChg>
      <pc:sldChg chg="addSp modSp">
        <pc:chgData name="VAN MALDEGHEM Marie (EACEA)" userId="S::marie.van-maldeghem@ec.europa.eu::cfe710fc-24f3-4cc2-ad53-6d7353ea1335" providerId="AD" clId="Web-{B213EDFB-66BF-43E2-8AB6-54E672F95105}" dt="2021-10-06T07:05:25.601" v="35" actId="14100"/>
        <pc:sldMkLst>
          <pc:docMk/>
          <pc:sldMk cId="2749757466" sldId="307"/>
        </pc:sldMkLst>
        <pc:spChg chg="mod ord">
          <ac:chgData name="VAN MALDEGHEM Marie (EACEA)" userId="S::marie.van-maldeghem@ec.europa.eu::cfe710fc-24f3-4cc2-ad53-6d7353ea1335" providerId="AD" clId="Web-{B213EDFB-66BF-43E2-8AB6-54E672F95105}" dt="2021-10-06T07:01:02.070" v="21" actId="1076"/>
          <ac:spMkLst>
            <pc:docMk/>
            <pc:sldMk cId="2749757466" sldId="307"/>
            <ac:spMk id="5" creationId="{5139EE9D-7C93-43FD-A3CE-789E47998173}"/>
          </ac:spMkLst>
        </pc:spChg>
        <pc:spChg chg="mod">
          <ac:chgData name="VAN MALDEGHEM Marie (EACEA)" userId="S::marie.van-maldeghem@ec.europa.eu::cfe710fc-24f3-4cc2-ad53-6d7353ea1335" providerId="AD" clId="Web-{B213EDFB-66BF-43E2-8AB6-54E672F95105}" dt="2021-10-06T07:00:46.725" v="19" actId="20577"/>
          <ac:spMkLst>
            <pc:docMk/>
            <pc:sldMk cId="2749757466" sldId="307"/>
            <ac:spMk id="7" creationId="{7C6D5032-7D0E-444F-9E08-F0D15D2CADDF}"/>
          </ac:spMkLst>
        </pc:spChg>
        <pc:spChg chg="mod">
          <ac:chgData name="VAN MALDEGHEM Marie (EACEA)" userId="S::marie.van-maldeghem@ec.europa.eu::cfe710fc-24f3-4cc2-ad53-6d7353ea1335" providerId="AD" clId="Web-{B213EDFB-66BF-43E2-8AB6-54E672F95105}" dt="2021-10-06T07:04:40.410" v="29" actId="20577"/>
          <ac:spMkLst>
            <pc:docMk/>
            <pc:sldMk cId="2749757466" sldId="307"/>
            <ac:spMk id="8" creationId="{A989CC38-7C3D-49AF-8E7C-6074777E8F71}"/>
          </ac:spMkLst>
        </pc:spChg>
        <pc:spChg chg="add mod">
          <ac:chgData name="VAN MALDEGHEM Marie (EACEA)" userId="S::marie.van-maldeghem@ec.europa.eu::cfe710fc-24f3-4cc2-ad53-6d7353ea1335" providerId="AD" clId="Web-{B213EDFB-66BF-43E2-8AB6-54E672F95105}" dt="2021-10-06T06:57:39.261" v="7" actId="1076"/>
          <ac:spMkLst>
            <pc:docMk/>
            <pc:sldMk cId="2749757466" sldId="307"/>
            <ac:spMk id="9" creationId="{647EE5B7-7A9C-4D36-A257-78A63A9353D5}"/>
          </ac:spMkLst>
        </pc:spChg>
        <pc:spChg chg="mod">
          <ac:chgData name="VAN MALDEGHEM Marie (EACEA)" userId="S::marie.van-maldeghem@ec.europa.eu::cfe710fc-24f3-4cc2-ad53-6d7353ea1335" providerId="AD" clId="Web-{B213EDFB-66BF-43E2-8AB6-54E672F95105}" dt="2021-10-06T07:04:56.193" v="32" actId="1076"/>
          <ac:spMkLst>
            <pc:docMk/>
            <pc:sldMk cId="2749757466" sldId="307"/>
            <ac:spMk id="10" creationId="{7326DF28-23C2-4583-A0FE-88EEFEDF496D}"/>
          </ac:spMkLst>
        </pc:spChg>
        <pc:spChg chg="mod">
          <ac:chgData name="VAN MALDEGHEM Marie (EACEA)" userId="S::marie.van-maldeghem@ec.europa.eu::cfe710fc-24f3-4cc2-ad53-6d7353ea1335" providerId="AD" clId="Web-{B213EDFB-66BF-43E2-8AB6-54E672F95105}" dt="2021-10-06T07:05:07.975" v="34" actId="1076"/>
          <ac:spMkLst>
            <pc:docMk/>
            <pc:sldMk cId="2749757466" sldId="307"/>
            <ac:spMk id="12" creationId="{552C3A3E-E020-4340-99AC-748AB36B9BC7}"/>
          </ac:spMkLst>
        </pc:spChg>
        <pc:spChg chg="mod">
          <ac:chgData name="VAN MALDEGHEM Marie (EACEA)" userId="S::marie.van-maldeghem@ec.europa.eu::cfe710fc-24f3-4cc2-ad53-6d7353ea1335" providerId="AD" clId="Web-{B213EDFB-66BF-43E2-8AB6-54E672F95105}" dt="2021-10-06T07:05:25.601" v="35" actId="14100"/>
          <ac:spMkLst>
            <pc:docMk/>
            <pc:sldMk cId="2749757466" sldId="307"/>
            <ac:spMk id="14" creationId="{8FAE1DFC-C6AB-4DCC-A53D-D6AEE7EE7739}"/>
          </ac:spMkLst>
        </pc:spChg>
      </pc:sldChg>
      <pc:sldChg chg="addSp modSp">
        <pc:chgData name="VAN MALDEGHEM Marie (EACEA)" userId="S::marie.van-maldeghem@ec.europa.eu::cfe710fc-24f3-4cc2-ad53-6d7353ea1335" providerId="AD" clId="Web-{B213EDFB-66BF-43E2-8AB6-54E672F95105}" dt="2021-10-06T07:10:25.821" v="42" actId="14100"/>
        <pc:sldMkLst>
          <pc:docMk/>
          <pc:sldMk cId="4263527024" sldId="310"/>
        </pc:sldMkLst>
        <pc:spChg chg="mod">
          <ac:chgData name="VAN MALDEGHEM Marie (EACEA)" userId="S::marie.van-maldeghem@ec.europa.eu::cfe710fc-24f3-4cc2-ad53-6d7353ea1335" providerId="AD" clId="Web-{B213EDFB-66BF-43E2-8AB6-54E672F95105}" dt="2021-10-06T07:10:25.821" v="42" actId="14100"/>
          <ac:spMkLst>
            <pc:docMk/>
            <pc:sldMk cId="4263527024" sldId="310"/>
            <ac:spMk id="6" creationId="{219A7DC8-FCD2-4AF6-A87A-AD273A2FCFA6}"/>
          </ac:spMkLst>
        </pc:spChg>
        <pc:spChg chg="add mod ord">
          <ac:chgData name="VAN MALDEGHEM Marie (EACEA)" userId="S::marie.van-maldeghem@ec.europa.eu::cfe710fc-24f3-4cc2-ad53-6d7353ea1335" providerId="AD" clId="Web-{B213EDFB-66BF-43E2-8AB6-54E672F95105}" dt="2021-10-06T06:57:11.666" v="4"/>
          <ac:spMkLst>
            <pc:docMk/>
            <pc:sldMk cId="4263527024" sldId="310"/>
            <ac:spMk id="9" creationId="{36B246E7-719D-4DB3-BD97-AA919DBA3A08}"/>
          </ac:spMkLst>
        </pc:spChg>
        <pc:spChg chg="mod">
          <ac:chgData name="VAN MALDEGHEM Marie (EACEA)" userId="S::marie.van-maldeghem@ec.europa.eu::cfe710fc-24f3-4cc2-ad53-6d7353ea1335" providerId="AD" clId="Web-{B213EDFB-66BF-43E2-8AB6-54E672F95105}" dt="2021-10-06T06:57:21.150" v="6" actId="1076"/>
          <ac:spMkLst>
            <pc:docMk/>
            <pc:sldMk cId="4263527024" sldId="310"/>
            <ac:spMk id="10" creationId="{B9F3CC80-3696-4B74-BC65-D036C9414D06}"/>
          </ac:spMkLst>
        </pc:spChg>
        <pc:spChg chg="mod">
          <ac:chgData name="VAN MALDEGHEM Marie (EACEA)" userId="S::marie.van-maldeghem@ec.europa.eu::cfe710fc-24f3-4cc2-ad53-6d7353ea1335" providerId="AD" clId="Web-{B213EDFB-66BF-43E2-8AB6-54E672F95105}" dt="2021-10-06T07:06:08.697" v="36" actId="14100"/>
          <ac:spMkLst>
            <pc:docMk/>
            <pc:sldMk cId="4263527024" sldId="310"/>
            <ac:spMk id="15" creationId="{8F0FE5BB-0F1B-4E6B-A49C-D50CD3DFFEBA}"/>
          </ac:spMkLst>
        </pc:spChg>
      </pc:sldChg>
      <pc:sldChg chg="modSp">
        <pc:chgData name="VAN MALDEGHEM Marie (EACEA)" userId="S::marie.van-maldeghem@ec.europa.eu::cfe710fc-24f3-4cc2-ad53-6d7353ea1335" providerId="AD" clId="Web-{B213EDFB-66BF-43E2-8AB6-54E672F95105}" dt="2021-10-06T07:12:27.438" v="44" actId="1076"/>
        <pc:sldMkLst>
          <pc:docMk/>
          <pc:sldMk cId="1875782166" sldId="311"/>
        </pc:sldMkLst>
        <pc:spChg chg="mod">
          <ac:chgData name="VAN MALDEGHEM Marie (EACEA)" userId="S::marie.van-maldeghem@ec.europa.eu::cfe710fc-24f3-4cc2-ad53-6d7353ea1335" providerId="AD" clId="Web-{B213EDFB-66BF-43E2-8AB6-54E672F95105}" dt="2021-10-06T07:12:27.438" v="44" actId="1076"/>
          <ac:spMkLst>
            <pc:docMk/>
            <pc:sldMk cId="1875782166" sldId="311"/>
            <ac:spMk id="21" creationId="{CAD91163-6687-46DB-A30F-C69199B9993D}"/>
          </ac:spMkLst>
        </pc:spChg>
      </pc:sldChg>
      <pc:sldChg chg="modSp add ord replId">
        <pc:chgData name="VAN MALDEGHEM Marie (EACEA)" userId="S::marie.van-maldeghem@ec.europa.eu::cfe710fc-24f3-4cc2-ad53-6d7353ea1335" providerId="AD" clId="Web-{B213EDFB-66BF-43E2-8AB6-54E672F95105}" dt="2021-10-06T07:25:26.187" v="174" actId="20577"/>
        <pc:sldMkLst>
          <pc:docMk/>
          <pc:sldMk cId="3628666514" sldId="312"/>
        </pc:sldMkLst>
        <pc:spChg chg="mod">
          <ac:chgData name="VAN MALDEGHEM Marie (EACEA)" userId="S::marie.van-maldeghem@ec.europa.eu::cfe710fc-24f3-4cc2-ad53-6d7353ea1335" providerId="AD" clId="Web-{B213EDFB-66BF-43E2-8AB6-54E672F95105}" dt="2021-10-06T07:19:29.134" v="51" actId="20577"/>
          <ac:spMkLst>
            <pc:docMk/>
            <pc:sldMk cId="3628666514" sldId="312"/>
            <ac:spMk id="2" creationId="{00000000-0000-0000-0000-000000000000}"/>
          </ac:spMkLst>
        </pc:spChg>
        <pc:spChg chg="mod">
          <ac:chgData name="VAN MALDEGHEM Marie (EACEA)" userId="S::marie.van-maldeghem@ec.europa.eu::cfe710fc-24f3-4cc2-ad53-6d7353ea1335" providerId="AD" clId="Web-{B213EDFB-66BF-43E2-8AB6-54E672F95105}" dt="2021-10-06T07:21:22.110" v="99" actId="20577"/>
          <ac:spMkLst>
            <pc:docMk/>
            <pc:sldMk cId="3628666514" sldId="312"/>
            <ac:spMk id="8" creationId="{00000000-0000-0000-0000-000000000000}"/>
          </ac:spMkLst>
        </pc:spChg>
        <pc:spChg chg="mod">
          <ac:chgData name="VAN MALDEGHEM Marie (EACEA)" userId="S::marie.van-maldeghem@ec.europa.eu::cfe710fc-24f3-4cc2-ad53-6d7353ea1335" providerId="AD" clId="Web-{B213EDFB-66BF-43E2-8AB6-54E672F95105}" dt="2021-10-06T07:24:37.512" v="167" actId="20577"/>
          <ac:spMkLst>
            <pc:docMk/>
            <pc:sldMk cId="3628666514" sldId="312"/>
            <ac:spMk id="9" creationId="{00000000-0000-0000-0000-000000000000}"/>
          </ac:spMkLst>
        </pc:spChg>
        <pc:spChg chg="mod">
          <ac:chgData name="VAN MALDEGHEM Marie (EACEA)" userId="S::marie.van-maldeghem@ec.europa.eu::cfe710fc-24f3-4cc2-ad53-6d7353ea1335" providerId="AD" clId="Web-{B213EDFB-66BF-43E2-8AB6-54E672F95105}" dt="2021-10-06T07:21:24.688" v="101" actId="20577"/>
          <ac:spMkLst>
            <pc:docMk/>
            <pc:sldMk cId="3628666514" sldId="312"/>
            <ac:spMk id="10" creationId="{00000000-0000-0000-0000-000000000000}"/>
          </ac:spMkLst>
        </pc:spChg>
        <pc:spChg chg="mod">
          <ac:chgData name="VAN MALDEGHEM Marie (EACEA)" userId="S::marie.van-maldeghem@ec.europa.eu::cfe710fc-24f3-4cc2-ad53-6d7353ea1335" providerId="AD" clId="Web-{B213EDFB-66BF-43E2-8AB6-54E672F95105}" dt="2021-10-06T07:25:26.187" v="174" actId="20577"/>
          <ac:spMkLst>
            <pc:docMk/>
            <pc:sldMk cId="3628666514" sldId="312"/>
            <ac:spMk id="11" creationId="{00000000-0000-0000-0000-000000000000}"/>
          </ac:spMkLst>
        </pc:spChg>
      </pc:sldChg>
    </pc:docChg>
  </pc:docChgLst>
  <pc:docChgLst>
    <pc:chgData name="VAN MALDEGHEM Marie (EACEA)" userId="S::marie.van-maldeghem@ec.europa.eu::cfe710fc-24f3-4cc2-ad53-6d7353ea1335" providerId="AD" clId="Web-{8A0B3C2E-17F6-4CD7-A663-DC73CB10A1D7}"/>
    <pc:docChg chg="modSld">
      <pc:chgData name="VAN MALDEGHEM Marie (EACEA)" userId="S::marie.van-maldeghem@ec.europa.eu::cfe710fc-24f3-4cc2-ad53-6d7353ea1335" providerId="AD" clId="Web-{8A0B3C2E-17F6-4CD7-A663-DC73CB10A1D7}" dt="2021-10-04T07:33:07.735" v="22" actId="20577"/>
      <pc:docMkLst>
        <pc:docMk/>
      </pc:docMkLst>
      <pc:sldChg chg="modSp">
        <pc:chgData name="VAN MALDEGHEM Marie (EACEA)" userId="S::marie.van-maldeghem@ec.europa.eu::cfe710fc-24f3-4cc2-ad53-6d7353ea1335" providerId="AD" clId="Web-{8A0B3C2E-17F6-4CD7-A663-DC73CB10A1D7}" dt="2021-10-04T07:33:07.735" v="22" actId="20577"/>
        <pc:sldMkLst>
          <pc:docMk/>
          <pc:sldMk cId="1156466467" sldId="304"/>
        </pc:sldMkLst>
        <pc:spChg chg="mod">
          <ac:chgData name="VAN MALDEGHEM Marie (EACEA)" userId="S::marie.van-maldeghem@ec.europa.eu::cfe710fc-24f3-4cc2-ad53-6d7353ea1335" providerId="AD" clId="Web-{8A0B3C2E-17F6-4CD7-A663-DC73CB10A1D7}" dt="2021-10-04T07:33:07.735" v="22" actId="20577"/>
          <ac:spMkLst>
            <pc:docMk/>
            <pc:sldMk cId="1156466467" sldId="304"/>
            <ac:spMk id="13" creationId="{00000000-0000-0000-0000-000000000000}"/>
          </ac:spMkLst>
        </pc:spChg>
      </pc:sldChg>
    </pc:docChg>
  </pc:docChgLst>
  <pc:docChgLst>
    <pc:chgData name="VAN MALDEGHEM Marie (EACEA)" userId="S::marie.van-maldeghem@ec.europa.eu::cfe710fc-24f3-4cc2-ad53-6d7353ea1335" providerId="AD" clId="Web-{38190836-9455-450A-9603-21CCE87FAC6C}"/>
    <pc:docChg chg="modSld">
      <pc:chgData name="VAN MALDEGHEM Marie (EACEA)" userId="S::marie.van-maldeghem@ec.europa.eu::cfe710fc-24f3-4cc2-ad53-6d7353ea1335" providerId="AD" clId="Web-{38190836-9455-450A-9603-21CCE87FAC6C}" dt="2021-10-04T10:21:56.424" v="20" actId="20577"/>
      <pc:docMkLst>
        <pc:docMk/>
      </pc:docMkLst>
      <pc:sldChg chg="modSp">
        <pc:chgData name="VAN MALDEGHEM Marie (EACEA)" userId="S::marie.van-maldeghem@ec.europa.eu::cfe710fc-24f3-4cc2-ad53-6d7353ea1335" providerId="AD" clId="Web-{38190836-9455-450A-9603-21CCE87FAC6C}" dt="2021-10-04T10:21:42.112" v="9" actId="20577"/>
        <pc:sldMkLst>
          <pc:docMk/>
          <pc:sldMk cId="3318906094" sldId="289"/>
        </pc:sldMkLst>
        <pc:spChg chg="mod">
          <ac:chgData name="VAN MALDEGHEM Marie (EACEA)" userId="S::marie.van-maldeghem@ec.europa.eu::cfe710fc-24f3-4cc2-ad53-6d7353ea1335" providerId="AD" clId="Web-{38190836-9455-450A-9603-21CCE87FAC6C}" dt="2021-10-04T10:21:42.112" v="9" actId="20577"/>
          <ac:spMkLst>
            <pc:docMk/>
            <pc:sldMk cId="3318906094" sldId="289"/>
            <ac:spMk id="2" creationId="{00000000-0000-0000-0000-000000000000}"/>
          </ac:spMkLst>
        </pc:spChg>
      </pc:sldChg>
      <pc:sldChg chg="modSp">
        <pc:chgData name="VAN MALDEGHEM Marie (EACEA)" userId="S::marie.van-maldeghem@ec.europa.eu::cfe710fc-24f3-4cc2-ad53-6d7353ea1335" providerId="AD" clId="Web-{38190836-9455-450A-9603-21CCE87FAC6C}" dt="2021-10-04T10:21:56.424" v="20" actId="20577"/>
        <pc:sldMkLst>
          <pc:docMk/>
          <pc:sldMk cId="1359718209" sldId="299"/>
        </pc:sldMkLst>
        <pc:spChg chg="mod">
          <ac:chgData name="VAN MALDEGHEM Marie (EACEA)" userId="S::marie.van-maldeghem@ec.europa.eu::cfe710fc-24f3-4cc2-ad53-6d7353ea1335" providerId="AD" clId="Web-{38190836-9455-450A-9603-21CCE87FAC6C}" dt="2021-10-04T10:21:56.424" v="20" actId="20577"/>
          <ac:spMkLst>
            <pc:docMk/>
            <pc:sldMk cId="1359718209" sldId="299"/>
            <ac:spMk id="2" creationId="{00000000-0000-0000-0000-000000000000}"/>
          </ac:spMkLst>
        </pc:spChg>
      </pc:sldChg>
    </pc:docChg>
  </pc:docChgLst>
  <pc:docChgLst>
    <pc:chgData name="VAN MALDEGHEM Marie (EACEA)" userId="S::marie.van-maldeghem@ec.europa.eu::cfe710fc-24f3-4cc2-ad53-6d7353ea1335" providerId="AD" clId="Web-{42D51EA6-E0F0-4880-AF09-EC74D879FB06}"/>
    <pc:docChg chg="modSld">
      <pc:chgData name="VAN MALDEGHEM Marie (EACEA)" userId="S::marie.van-maldeghem@ec.europa.eu::cfe710fc-24f3-4cc2-ad53-6d7353ea1335" providerId="AD" clId="Web-{42D51EA6-E0F0-4880-AF09-EC74D879FB06}" dt="2021-10-06T08:10:46.965" v="85" actId="20577"/>
      <pc:docMkLst>
        <pc:docMk/>
      </pc:docMkLst>
      <pc:sldChg chg="modSp">
        <pc:chgData name="VAN MALDEGHEM Marie (EACEA)" userId="S::marie.van-maldeghem@ec.europa.eu::cfe710fc-24f3-4cc2-ad53-6d7353ea1335" providerId="AD" clId="Web-{42D51EA6-E0F0-4880-AF09-EC74D879FB06}" dt="2021-10-06T08:10:46.965" v="85" actId="20577"/>
        <pc:sldMkLst>
          <pc:docMk/>
          <pc:sldMk cId="3628666514" sldId="312"/>
        </pc:sldMkLst>
        <pc:spChg chg="mod">
          <ac:chgData name="VAN MALDEGHEM Marie (EACEA)" userId="S::marie.van-maldeghem@ec.europa.eu::cfe710fc-24f3-4cc2-ad53-6d7353ea1335" providerId="AD" clId="Web-{42D51EA6-E0F0-4880-AF09-EC74D879FB06}" dt="2021-10-06T08:09:40.245" v="76" actId="1076"/>
          <ac:spMkLst>
            <pc:docMk/>
            <pc:sldMk cId="3628666514" sldId="312"/>
            <ac:spMk id="7" creationId="{00000000-0000-0000-0000-000000000000}"/>
          </ac:spMkLst>
        </pc:spChg>
        <pc:spChg chg="mod">
          <ac:chgData name="VAN MALDEGHEM Marie (EACEA)" userId="S::marie.van-maldeghem@ec.europa.eu::cfe710fc-24f3-4cc2-ad53-6d7353ea1335" providerId="AD" clId="Web-{42D51EA6-E0F0-4880-AF09-EC74D879FB06}" dt="2021-10-06T08:10:13.730" v="83" actId="20577"/>
          <ac:spMkLst>
            <pc:docMk/>
            <pc:sldMk cId="3628666514" sldId="312"/>
            <ac:spMk id="8" creationId="{00000000-0000-0000-0000-000000000000}"/>
          </ac:spMkLst>
        </pc:spChg>
        <pc:spChg chg="mod">
          <ac:chgData name="VAN MALDEGHEM Marie (EACEA)" userId="S::marie.van-maldeghem@ec.europa.eu::cfe710fc-24f3-4cc2-ad53-6d7353ea1335" providerId="AD" clId="Web-{42D51EA6-E0F0-4880-AF09-EC74D879FB06}" dt="2021-10-06T08:09:40.323" v="79" actId="1076"/>
          <ac:spMkLst>
            <pc:docMk/>
            <pc:sldMk cId="3628666514" sldId="312"/>
            <ac:spMk id="9" creationId="{00000000-0000-0000-0000-000000000000}"/>
          </ac:spMkLst>
        </pc:spChg>
        <pc:spChg chg="mod">
          <ac:chgData name="VAN MALDEGHEM Marie (EACEA)" userId="S::marie.van-maldeghem@ec.europa.eu::cfe710fc-24f3-4cc2-ad53-6d7353ea1335" providerId="AD" clId="Web-{42D51EA6-E0F0-4880-AF09-EC74D879FB06}" dt="2021-10-06T08:09:40.276" v="77" actId="1076"/>
          <ac:spMkLst>
            <pc:docMk/>
            <pc:sldMk cId="3628666514" sldId="312"/>
            <ac:spMk id="10" creationId="{00000000-0000-0000-0000-000000000000}"/>
          </ac:spMkLst>
        </pc:spChg>
        <pc:spChg chg="mod">
          <ac:chgData name="VAN MALDEGHEM Marie (EACEA)" userId="S::marie.van-maldeghem@ec.europa.eu::cfe710fc-24f3-4cc2-ad53-6d7353ea1335" providerId="AD" clId="Web-{42D51EA6-E0F0-4880-AF09-EC74D879FB06}" dt="2021-10-06T08:10:46.965" v="85" actId="20577"/>
          <ac:spMkLst>
            <pc:docMk/>
            <pc:sldMk cId="3628666514" sldId="312"/>
            <ac:spMk id="11"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8AE1D4D-3B28-490C-B947-E7D3DC4CD6A3}"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C813A523-F117-495E-9E53-0AF250DC66DC}">
      <dgm:prSet phldrT="[Text]" custT="1"/>
      <dgm:spPr>
        <a:solidFill>
          <a:srgbClr val="009242"/>
        </a:solidFill>
      </dgm:spPr>
      <dgm:t>
        <a:bodyPr/>
        <a:lstStyle/>
        <a:p>
          <a:pPr algn="ctr"/>
          <a:r>
            <a:rPr lang="en-GB" sz="1800" b="1" i="0">
              <a:solidFill>
                <a:schemeClr val="bg1"/>
              </a:solidFill>
              <a:latin typeface="Calibri" panose="020F0502020204030204" pitchFamily="34" charset="0"/>
              <a:cs typeface="Calibri" panose="020F0502020204030204" pitchFamily="34" charset="0"/>
            </a:rPr>
            <a:t>Union values strand</a:t>
          </a:r>
        </a:p>
      </dgm:t>
    </dgm:pt>
    <dgm:pt modelId="{FDE4C5F9-47C0-4E3C-9272-C358369FE90D}" type="parTrans" cxnId="{6F77C02A-4D9C-4412-AD72-2DA5C009A68B}">
      <dgm:prSet/>
      <dgm:spPr/>
      <dgm:t>
        <a:bodyPr/>
        <a:lstStyle/>
        <a:p>
          <a:pPr algn="ctr"/>
          <a:endParaRPr lang="en-US" sz="1800">
            <a:latin typeface="Calibri" panose="020F0502020204030204" pitchFamily="34" charset="0"/>
            <a:cs typeface="Calibri" panose="020F0502020204030204" pitchFamily="34" charset="0"/>
          </a:endParaRPr>
        </a:p>
      </dgm:t>
    </dgm:pt>
    <dgm:pt modelId="{354E3175-2545-4194-8930-1C92A3AD51BE}" type="sibTrans" cxnId="{6F77C02A-4D9C-4412-AD72-2DA5C009A68B}">
      <dgm:prSet/>
      <dgm:spPr/>
      <dgm:t>
        <a:bodyPr/>
        <a:lstStyle/>
        <a:p>
          <a:pPr algn="ctr"/>
          <a:endParaRPr lang="en-US" sz="1800">
            <a:latin typeface="Calibri" panose="020F0502020204030204" pitchFamily="34" charset="0"/>
            <a:cs typeface="Calibri" panose="020F0502020204030204" pitchFamily="34" charset="0"/>
          </a:endParaRPr>
        </a:p>
      </dgm:t>
    </dgm:pt>
    <dgm:pt modelId="{180AB73B-F175-433A-A4E6-986B292EC049}">
      <dgm:prSet custT="1"/>
      <dgm:spPr>
        <a:solidFill>
          <a:srgbClr val="009242"/>
        </a:solidFill>
      </dgm:spPr>
      <dgm:t>
        <a:bodyPr/>
        <a:lstStyle/>
        <a:p>
          <a:pPr algn="ctr"/>
          <a:r>
            <a:rPr lang="en-GB" sz="1800" b="1">
              <a:solidFill>
                <a:schemeClr val="bg1"/>
              </a:solidFill>
              <a:latin typeface="Calibri" panose="020F0502020204030204" pitchFamily="34" charset="0"/>
              <a:cs typeface="Calibri" panose="020F0502020204030204" pitchFamily="34" charset="0"/>
            </a:rPr>
            <a:t>Equality</a:t>
          </a:r>
          <a:r>
            <a:rPr lang="en-GB" sz="1800" b="1" i="1">
              <a:solidFill>
                <a:schemeClr val="bg1"/>
              </a:solidFill>
              <a:latin typeface="Calibri" panose="020F0502020204030204" pitchFamily="34" charset="0"/>
              <a:cs typeface="Calibri" panose="020F0502020204030204" pitchFamily="34" charset="0"/>
            </a:rPr>
            <a:t>,</a:t>
          </a:r>
          <a:r>
            <a:rPr lang="en-GB" sz="1800" b="1">
              <a:solidFill>
                <a:schemeClr val="bg1"/>
              </a:solidFill>
              <a:latin typeface="Calibri" panose="020F0502020204030204" pitchFamily="34" charset="0"/>
              <a:cs typeface="Calibri" panose="020F0502020204030204" pitchFamily="34" charset="0"/>
            </a:rPr>
            <a:t> Rights </a:t>
          </a:r>
          <a:r>
            <a:rPr lang="en-GB" sz="1800" b="1" i="0">
              <a:solidFill>
                <a:schemeClr val="bg1"/>
              </a:solidFill>
              <a:latin typeface="Calibri" panose="020F0502020204030204" pitchFamily="34" charset="0"/>
              <a:cs typeface="Calibri" panose="020F0502020204030204" pitchFamily="34" charset="0"/>
            </a:rPr>
            <a:t>and Gender Equality </a:t>
          </a:r>
          <a:r>
            <a:rPr lang="en-GB" sz="1800" b="1">
              <a:solidFill>
                <a:schemeClr val="bg1"/>
              </a:solidFill>
              <a:latin typeface="Calibri" panose="020F0502020204030204" pitchFamily="34" charset="0"/>
              <a:cs typeface="Calibri" panose="020F0502020204030204" pitchFamily="34" charset="0"/>
            </a:rPr>
            <a:t>strand </a:t>
          </a:r>
          <a:endParaRPr lang="fr-BE" sz="1800" b="1">
            <a:solidFill>
              <a:schemeClr val="bg1"/>
            </a:solidFill>
            <a:latin typeface="Calibri" panose="020F0502020204030204" pitchFamily="34" charset="0"/>
            <a:cs typeface="Calibri" panose="020F0502020204030204" pitchFamily="34" charset="0"/>
          </a:endParaRPr>
        </a:p>
      </dgm:t>
    </dgm:pt>
    <dgm:pt modelId="{D7141A59-6CA2-4C86-AFFC-976EE47A2A04}" type="parTrans" cxnId="{146D7C34-F59A-431A-B70E-41233ECFEADA}">
      <dgm:prSet/>
      <dgm:spPr/>
      <dgm:t>
        <a:bodyPr/>
        <a:lstStyle/>
        <a:p>
          <a:pPr algn="ctr"/>
          <a:endParaRPr lang="en-US" sz="1800">
            <a:latin typeface="Calibri" panose="020F0502020204030204" pitchFamily="34" charset="0"/>
            <a:cs typeface="Calibri" panose="020F0502020204030204" pitchFamily="34" charset="0"/>
          </a:endParaRPr>
        </a:p>
      </dgm:t>
    </dgm:pt>
    <dgm:pt modelId="{D39821D6-52D8-4D11-9EE3-53E413360440}" type="sibTrans" cxnId="{146D7C34-F59A-431A-B70E-41233ECFEADA}">
      <dgm:prSet/>
      <dgm:spPr/>
      <dgm:t>
        <a:bodyPr/>
        <a:lstStyle/>
        <a:p>
          <a:pPr algn="ctr"/>
          <a:endParaRPr lang="en-US" sz="1800">
            <a:latin typeface="Calibri" panose="020F0502020204030204" pitchFamily="34" charset="0"/>
            <a:cs typeface="Calibri" panose="020F0502020204030204" pitchFamily="34" charset="0"/>
          </a:endParaRPr>
        </a:p>
      </dgm:t>
    </dgm:pt>
    <dgm:pt modelId="{C14A2CAA-DDE9-4051-81B0-465179B86A6C}">
      <dgm:prSet custT="1"/>
      <dgm:spPr>
        <a:solidFill>
          <a:srgbClr val="009242"/>
        </a:solidFill>
      </dgm:spPr>
      <dgm:t>
        <a:bodyPr/>
        <a:lstStyle/>
        <a:p>
          <a:pPr algn="ctr"/>
          <a:r>
            <a:rPr lang="en-GB" sz="1800" b="1">
              <a:solidFill>
                <a:schemeClr val="bg1"/>
              </a:solidFill>
              <a:latin typeface="Calibri" panose="020F0502020204030204" pitchFamily="34" charset="0"/>
              <a:cs typeface="Calibri" panose="020F0502020204030204" pitchFamily="34" charset="0"/>
            </a:rPr>
            <a:t>Daphne strand </a:t>
          </a:r>
          <a:endParaRPr lang="fr-BE" sz="1800" b="1">
            <a:solidFill>
              <a:schemeClr val="bg1"/>
            </a:solidFill>
            <a:latin typeface="Calibri" panose="020F0502020204030204" pitchFamily="34" charset="0"/>
            <a:cs typeface="Calibri" panose="020F0502020204030204" pitchFamily="34" charset="0"/>
          </a:endParaRPr>
        </a:p>
      </dgm:t>
    </dgm:pt>
    <dgm:pt modelId="{5E06CFFB-08B5-4085-8990-8EE8C149D7B5}" type="parTrans" cxnId="{96765CBF-562D-40E4-BEE3-2CEA50FA5ED6}">
      <dgm:prSet/>
      <dgm:spPr/>
      <dgm:t>
        <a:bodyPr/>
        <a:lstStyle/>
        <a:p>
          <a:pPr algn="ctr"/>
          <a:endParaRPr lang="en-US" sz="1800">
            <a:latin typeface="Calibri" panose="020F0502020204030204" pitchFamily="34" charset="0"/>
            <a:cs typeface="Calibri" panose="020F0502020204030204" pitchFamily="34" charset="0"/>
          </a:endParaRPr>
        </a:p>
      </dgm:t>
    </dgm:pt>
    <dgm:pt modelId="{B8617AD3-F7F7-42DB-83F0-AC515DF34F9B}" type="sibTrans" cxnId="{96765CBF-562D-40E4-BEE3-2CEA50FA5ED6}">
      <dgm:prSet/>
      <dgm:spPr/>
      <dgm:t>
        <a:bodyPr/>
        <a:lstStyle/>
        <a:p>
          <a:pPr algn="ctr"/>
          <a:endParaRPr lang="en-US" sz="1800">
            <a:latin typeface="Calibri" panose="020F0502020204030204" pitchFamily="34" charset="0"/>
            <a:cs typeface="Calibri" panose="020F0502020204030204" pitchFamily="34" charset="0"/>
          </a:endParaRPr>
        </a:p>
      </dgm:t>
    </dgm:pt>
    <dgm:pt modelId="{FC2DE556-B1F4-455B-A265-69A330675F91}">
      <dgm:prSet custT="1"/>
      <dgm:spPr>
        <a:solidFill>
          <a:srgbClr val="009242"/>
        </a:solidFill>
      </dgm:spPr>
      <dgm:t>
        <a:bodyPr/>
        <a:lstStyle/>
        <a:p>
          <a:pPr algn="ctr"/>
          <a:r>
            <a:rPr lang="en-GB" sz="1800" b="1">
              <a:solidFill>
                <a:schemeClr val="bg1"/>
              </a:solidFill>
              <a:latin typeface="Calibri" panose="020F0502020204030204" pitchFamily="34" charset="0"/>
              <a:cs typeface="Calibri" panose="020F0502020204030204" pitchFamily="34" charset="0"/>
            </a:rPr>
            <a:t>Citizens' engagement and participation strand</a:t>
          </a:r>
          <a:endParaRPr lang="fr-BE" sz="1800" b="1">
            <a:solidFill>
              <a:schemeClr val="bg1"/>
            </a:solidFill>
            <a:latin typeface="Calibri" panose="020F0502020204030204" pitchFamily="34" charset="0"/>
            <a:cs typeface="Calibri" panose="020F0502020204030204" pitchFamily="34" charset="0"/>
          </a:endParaRPr>
        </a:p>
      </dgm:t>
    </dgm:pt>
    <dgm:pt modelId="{74126A0C-2ABB-4272-A79B-8528BB2F9FE2}" type="parTrans" cxnId="{95F90743-B5C0-4E34-9E1B-8EEC6240F776}">
      <dgm:prSet/>
      <dgm:spPr/>
      <dgm:t>
        <a:bodyPr/>
        <a:lstStyle/>
        <a:p>
          <a:pPr algn="ctr"/>
          <a:endParaRPr lang="en-US" sz="1800">
            <a:latin typeface="Calibri" panose="020F0502020204030204" pitchFamily="34" charset="0"/>
            <a:cs typeface="Calibri" panose="020F0502020204030204" pitchFamily="34" charset="0"/>
          </a:endParaRPr>
        </a:p>
      </dgm:t>
    </dgm:pt>
    <dgm:pt modelId="{47C6B18D-E8AB-466D-8303-F9BC246F3C6A}" type="sibTrans" cxnId="{95F90743-B5C0-4E34-9E1B-8EEC6240F776}">
      <dgm:prSet/>
      <dgm:spPr/>
      <dgm:t>
        <a:bodyPr/>
        <a:lstStyle/>
        <a:p>
          <a:pPr algn="ctr"/>
          <a:endParaRPr lang="en-US" sz="1800">
            <a:latin typeface="Calibri" panose="020F0502020204030204" pitchFamily="34" charset="0"/>
            <a:cs typeface="Calibri" panose="020F0502020204030204" pitchFamily="34" charset="0"/>
          </a:endParaRPr>
        </a:p>
      </dgm:t>
    </dgm:pt>
    <dgm:pt modelId="{FEC03058-BD89-4F94-AD49-41BAAC3F6F55}" type="pres">
      <dgm:prSet presAssocID="{F8AE1D4D-3B28-490C-B947-E7D3DC4CD6A3}" presName="Name0" presStyleCnt="0">
        <dgm:presLayoutVars>
          <dgm:dir/>
          <dgm:resizeHandles val="exact"/>
        </dgm:presLayoutVars>
      </dgm:prSet>
      <dgm:spPr/>
      <dgm:t>
        <a:bodyPr/>
        <a:lstStyle/>
        <a:p>
          <a:endParaRPr lang="de-DE"/>
        </a:p>
      </dgm:t>
    </dgm:pt>
    <dgm:pt modelId="{7552E1E7-DEA2-433E-8BBB-9D08BB4728DC}" type="pres">
      <dgm:prSet presAssocID="{C813A523-F117-495E-9E53-0AF250DC66DC}" presName="composite" presStyleCnt="0"/>
      <dgm:spPr/>
    </dgm:pt>
    <dgm:pt modelId="{38B5716C-57FA-4440-BF5D-117CCBF64AF5}" type="pres">
      <dgm:prSet presAssocID="{C813A523-F117-495E-9E53-0AF250DC66DC}" presName="rect1" presStyleLbl="trAlignAcc1" presStyleIdx="0" presStyleCnt="4">
        <dgm:presLayoutVars>
          <dgm:bulletEnabled val="1"/>
        </dgm:presLayoutVars>
      </dgm:prSet>
      <dgm:spPr/>
      <dgm:t>
        <a:bodyPr/>
        <a:lstStyle/>
        <a:p>
          <a:endParaRPr lang="de-DE"/>
        </a:p>
      </dgm:t>
    </dgm:pt>
    <dgm:pt modelId="{4C5346E8-F37D-4F8B-9F8A-CC4929439EE2}" type="pres">
      <dgm:prSet presAssocID="{C813A523-F117-495E-9E53-0AF250DC66DC}" presName="rect2" presStyleLbl="fgImgPlace1" presStyleIdx="0" presStyleCnt="4"/>
      <dgm:spPr>
        <a:solidFill>
          <a:schemeClr val="accent1">
            <a:lumMod val="50000"/>
          </a:schemeClr>
        </a:solidFill>
      </dgm:spPr>
    </dgm:pt>
    <dgm:pt modelId="{A1DFAB4B-C52B-4616-8659-D4F254AF4764}" type="pres">
      <dgm:prSet presAssocID="{354E3175-2545-4194-8930-1C92A3AD51BE}" presName="sibTrans" presStyleCnt="0"/>
      <dgm:spPr/>
    </dgm:pt>
    <dgm:pt modelId="{FCFFA469-195E-4249-A35D-FB9FF44D31EC}" type="pres">
      <dgm:prSet presAssocID="{180AB73B-F175-433A-A4E6-986B292EC049}" presName="composite" presStyleCnt="0"/>
      <dgm:spPr/>
    </dgm:pt>
    <dgm:pt modelId="{4EAF9746-E2BA-4273-827C-8088CDE4A0E5}" type="pres">
      <dgm:prSet presAssocID="{180AB73B-F175-433A-A4E6-986B292EC049}" presName="rect1" presStyleLbl="trAlignAcc1" presStyleIdx="1" presStyleCnt="4">
        <dgm:presLayoutVars>
          <dgm:bulletEnabled val="1"/>
        </dgm:presLayoutVars>
      </dgm:prSet>
      <dgm:spPr/>
      <dgm:t>
        <a:bodyPr/>
        <a:lstStyle/>
        <a:p>
          <a:endParaRPr lang="de-DE"/>
        </a:p>
      </dgm:t>
    </dgm:pt>
    <dgm:pt modelId="{9F245753-975C-40AD-8959-002198008BC8}" type="pres">
      <dgm:prSet presAssocID="{180AB73B-F175-433A-A4E6-986B292EC049}" presName="rect2" presStyleLbl="fgImgPlace1" presStyleIdx="1" presStyleCnt="4"/>
      <dgm:spPr>
        <a:solidFill>
          <a:schemeClr val="accent1">
            <a:lumMod val="50000"/>
          </a:schemeClr>
        </a:solidFill>
      </dgm:spPr>
    </dgm:pt>
    <dgm:pt modelId="{E3F345E8-9251-40C3-9036-157C84E15080}" type="pres">
      <dgm:prSet presAssocID="{D39821D6-52D8-4D11-9EE3-53E413360440}" presName="sibTrans" presStyleCnt="0"/>
      <dgm:spPr/>
    </dgm:pt>
    <dgm:pt modelId="{7C329386-CCF5-4C98-BECE-01F4E8866E19}" type="pres">
      <dgm:prSet presAssocID="{FC2DE556-B1F4-455B-A265-69A330675F91}" presName="composite" presStyleCnt="0"/>
      <dgm:spPr/>
    </dgm:pt>
    <dgm:pt modelId="{043A271D-BC95-4FDA-B01F-EE9088F8169C}" type="pres">
      <dgm:prSet presAssocID="{FC2DE556-B1F4-455B-A265-69A330675F91}" presName="rect1" presStyleLbl="trAlignAcc1" presStyleIdx="2" presStyleCnt="4">
        <dgm:presLayoutVars>
          <dgm:bulletEnabled val="1"/>
        </dgm:presLayoutVars>
      </dgm:prSet>
      <dgm:spPr/>
      <dgm:t>
        <a:bodyPr/>
        <a:lstStyle/>
        <a:p>
          <a:endParaRPr lang="de-DE"/>
        </a:p>
      </dgm:t>
    </dgm:pt>
    <dgm:pt modelId="{FD206378-7B58-4935-86C5-8458F53F4328}" type="pres">
      <dgm:prSet presAssocID="{FC2DE556-B1F4-455B-A265-69A330675F91}" presName="rect2" presStyleLbl="fgImgPlace1" presStyleIdx="2" presStyleCnt="4"/>
      <dgm:spPr>
        <a:solidFill>
          <a:schemeClr val="accent1">
            <a:lumMod val="50000"/>
          </a:schemeClr>
        </a:solidFill>
      </dgm:spPr>
    </dgm:pt>
    <dgm:pt modelId="{F28642B7-EEF8-40E4-B672-C27B24BDC6C9}" type="pres">
      <dgm:prSet presAssocID="{47C6B18D-E8AB-466D-8303-F9BC246F3C6A}" presName="sibTrans" presStyleCnt="0"/>
      <dgm:spPr/>
    </dgm:pt>
    <dgm:pt modelId="{24F3AD81-1596-4AEC-9892-14301A5091D8}" type="pres">
      <dgm:prSet presAssocID="{C14A2CAA-DDE9-4051-81B0-465179B86A6C}" presName="composite" presStyleCnt="0"/>
      <dgm:spPr/>
    </dgm:pt>
    <dgm:pt modelId="{2E9B17B3-07DB-4AE5-AC99-FAFD87FE4C72}" type="pres">
      <dgm:prSet presAssocID="{C14A2CAA-DDE9-4051-81B0-465179B86A6C}" presName="rect1" presStyleLbl="trAlignAcc1" presStyleIdx="3" presStyleCnt="4">
        <dgm:presLayoutVars>
          <dgm:bulletEnabled val="1"/>
        </dgm:presLayoutVars>
      </dgm:prSet>
      <dgm:spPr/>
      <dgm:t>
        <a:bodyPr/>
        <a:lstStyle/>
        <a:p>
          <a:endParaRPr lang="de-DE"/>
        </a:p>
      </dgm:t>
    </dgm:pt>
    <dgm:pt modelId="{F1E00705-E996-4C36-B2D9-65B1551A523A}" type="pres">
      <dgm:prSet presAssocID="{C14A2CAA-DDE9-4051-81B0-465179B86A6C}" presName="rect2" presStyleLbl="fgImgPlace1" presStyleIdx="3" presStyleCnt="4"/>
      <dgm:spPr>
        <a:solidFill>
          <a:schemeClr val="accent1">
            <a:lumMod val="50000"/>
          </a:schemeClr>
        </a:solidFill>
      </dgm:spPr>
    </dgm:pt>
  </dgm:ptLst>
  <dgm:cxnLst>
    <dgm:cxn modelId="{527F69E8-DF67-4E07-9002-5CF6167C66D9}" type="presOf" srcId="{C813A523-F117-495E-9E53-0AF250DC66DC}" destId="{38B5716C-57FA-4440-BF5D-117CCBF64AF5}" srcOrd="0" destOrd="0" presId="urn:microsoft.com/office/officeart/2008/layout/PictureStrips"/>
    <dgm:cxn modelId="{96765CBF-562D-40E4-BEE3-2CEA50FA5ED6}" srcId="{F8AE1D4D-3B28-490C-B947-E7D3DC4CD6A3}" destId="{C14A2CAA-DDE9-4051-81B0-465179B86A6C}" srcOrd="3" destOrd="0" parTransId="{5E06CFFB-08B5-4085-8990-8EE8C149D7B5}" sibTransId="{B8617AD3-F7F7-42DB-83F0-AC515DF34F9B}"/>
    <dgm:cxn modelId="{700525EC-5685-47FB-A3CC-0634B6F6C26D}" type="presOf" srcId="{180AB73B-F175-433A-A4E6-986B292EC049}" destId="{4EAF9746-E2BA-4273-827C-8088CDE4A0E5}" srcOrd="0" destOrd="0" presId="urn:microsoft.com/office/officeart/2008/layout/PictureStrips"/>
    <dgm:cxn modelId="{BC26E268-1D15-486F-932C-065C609F5441}" type="presOf" srcId="{C14A2CAA-DDE9-4051-81B0-465179B86A6C}" destId="{2E9B17B3-07DB-4AE5-AC99-FAFD87FE4C72}" srcOrd="0" destOrd="0" presId="urn:microsoft.com/office/officeart/2008/layout/PictureStrips"/>
    <dgm:cxn modelId="{6CBCB4EA-0D4D-42BD-B135-22D5F9C5545B}" type="presOf" srcId="{F8AE1D4D-3B28-490C-B947-E7D3DC4CD6A3}" destId="{FEC03058-BD89-4F94-AD49-41BAAC3F6F55}" srcOrd="0" destOrd="0" presId="urn:microsoft.com/office/officeart/2008/layout/PictureStrips"/>
    <dgm:cxn modelId="{6F77C02A-4D9C-4412-AD72-2DA5C009A68B}" srcId="{F8AE1D4D-3B28-490C-B947-E7D3DC4CD6A3}" destId="{C813A523-F117-495E-9E53-0AF250DC66DC}" srcOrd="0" destOrd="0" parTransId="{FDE4C5F9-47C0-4E3C-9272-C358369FE90D}" sibTransId="{354E3175-2545-4194-8930-1C92A3AD51BE}"/>
    <dgm:cxn modelId="{95F90743-B5C0-4E34-9E1B-8EEC6240F776}" srcId="{F8AE1D4D-3B28-490C-B947-E7D3DC4CD6A3}" destId="{FC2DE556-B1F4-455B-A265-69A330675F91}" srcOrd="2" destOrd="0" parTransId="{74126A0C-2ABB-4272-A79B-8528BB2F9FE2}" sibTransId="{47C6B18D-E8AB-466D-8303-F9BC246F3C6A}"/>
    <dgm:cxn modelId="{146D7C34-F59A-431A-B70E-41233ECFEADA}" srcId="{F8AE1D4D-3B28-490C-B947-E7D3DC4CD6A3}" destId="{180AB73B-F175-433A-A4E6-986B292EC049}" srcOrd="1" destOrd="0" parTransId="{D7141A59-6CA2-4C86-AFFC-976EE47A2A04}" sibTransId="{D39821D6-52D8-4D11-9EE3-53E413360440}"/>
    <dgm:cxn modelId="{0BFBB0A3-FF47-43BC-95DD-83F0F1FAB0D6}" type="presOf" srcId="{FC2DE556-B1F4-455B-A265-69A330675F91}" destId="{043A271D-BC95-4FDA-B01F-EE9088F8169C}" srcOrd="0" destOrd="0" presId="urn:microsoft.com/office/officeart/2008/layout/PictureStrips"/>
    <dgm:cxn modelId="{36CB1CCC-E3D4-4942-8B27-E32D3C60817E}" type="presParOf" srcId="{FEC03058-BD89-4F94-AD49-41BAAC3F6F55}" destId="{7552E1E7-DEA2-433E-8BBB-9D08BB4728DC}" srcOrd="0" destOrd="0" presId="urn:microsoft.com/office/officeart/2008/layout/PictureStrips"/>
    <dgm:cxn modelId="{3AF141BB-9127-4272-919A-A88D7785BC0B}" type="presParOf" srcId="{7552E1E7-DEA2-433E-8BBB-9D08BB4728DC}" destId="{38B5716C-57FA-4440-BF5D-117CCBF64AF5}" srcOrd="0" destOrd="0" presId="urn:microsoft.com/office/officeart/2008/layout/PictureStrips"/>
    <dgm:cxn modelId="{E20965B4-D9BE-4845-80C1-5D0ECA803952}" type="presParOf" srcId="{7552E1E7-DEA2-433E-8BBB-9D08BB4728DC}" destId="{4C5346E8-F37D-4F8B-9F8A-CC4929439EE2}" srcOrd="1" destOrd="0" presId="urn:microsoft.com/office/officeart/2008/layout/PictureStrips"/>
    <dgm:cxn modelId="{31CFE045-2596-4F54-8A2E-CF12838A5E0C}" type="presParOf" srcId="{FEC03058-BD89-4F94-AD49-41BAAC3F6F55}" destId="{A1DFAB4B-C52B-4616-8659-D4F254AF4764}" srcOrd="1" destOrd="0" presId="urn:microsoft.com/office/officeart/2008/layout/PictureStrips"/>
    <dgm:cxn modelId="{3A537858-7784-453C-B292-6038D3A45417}" type="presParOf" srcId="{FEC03058-BD89-4F94-AD49-41BAAC3F6F55}" destId="{FCFFA469-195E-4249-A35D-FB9FF44D31EC}" srcOrd="2" destOrd="0" presId="urn:microsoft.com/office/officeart/2008/layout/PictureStrips"/>
    <dgm:cxn modelId="{2D806061-5980-447A-BFBF-800D99DADE88}" type="presParOf" srcId="{FCFFA469-195E-4249-A35D-FB9FF44D31EC}" destId="{4EAF9746-E2BA-4273-827C-8088CDE4A0E5}" srcOrd="0" destOrd="0" presId="urn:microsoft.com/office/officeart/2008/layout/PictureStrips"/>
    <dgm:cxn modelId="{D7BC9681-C813-4CE8-981A-AA334EBCFE25}" type="presParOf" srcId="{FCFFA469-195E-4249-A35D-FB9FF44D31EC}" destId="{9F245753-975C-40AD-8959-002198008BC8}" srcOrd="1" destOrd="0" presId="urn:microsoft.com/office/officeart/2008/layout/PictureStrips"/>
    <dgm:cxn modelId="{CE30F285-CF58-41B5-B22E-F3686659EC44}" type="presParOf" srcId="{FEC03058-BD89-4F94-AD49-41BAAC3F6F55}" destId="{E3F345E8-9251-40C3-9036-157C84E15080}" srcOrd="3" destOrd="0" presId="urn:microsoft.com/office/officeart/2008/layout/PictureStrips"/>
    <dgm:cxn modelId="{E6991859-EA05-449F-B379-82E5B6AE633F}" type="presParOf" srcId="{FEC03058-BD89-4F94-AD49-41BAAC3F6F55}" destId="{7C329386-CCF5-4C98-BECE-01F4E8866E19}" srcOrd="4" destOrd="0" presId="urn:microsoft.com/office/officeart/2008/layout/PictureStrips"/>
    <dgm:cxn modelId="{A53D3136-AF92-4DAF-B3D2-1355304F0E89}" type="presParOf" srcId="{7C329386-CCF5-4C98-BECE-01F4E8866E19}" destId="{043A271D-BC95-4FDA-B01F-EE9088F8169C}" srcOrd="0" destOrd="0" presId="urn:microsoft.com/office/officeart/2008/layout/PictureStrips"/>
    <dgm:cxn modelId="{A2C68F0A-D9FB-4EAC-9A21-C804C13869C0}" type="presParOf" srcId="{7C329386-CCF5-4C98-BECE-01F4E8866E19}" destId="{FD206378-7B58-4935-86C5-8458F53F4328}" srcOrd="1" destOrd="0" presId="urn:microsoft.com/office/officeart/2008/layout/PictureStrips"/>
    <dgm:cxn modelId="{A29DF061-59FB-46A7-879D-1782AEBD8D16}" type="presParOf" srcId="{FEC03058-BD89-4F94-AD49-41BAAC3F6F55}" destId="{F28642B7-EEF8-40E4-B672-C27B24BDC6C9}" srcOrd="5" destOrd="0" presId="urn:microsoft.com/office/officeart/2008/layout/PictureStrips"/>
    <dgm:cxn modelId="{7858FB0C-FF25-4A97-910B-A075DF627A0E}" type="presParOf" srcId="{FEC03058-BD89-4F94-AD49-41BAAC3F6F55}" destId="{24F3AD81-1596-4AEC-9892-14301A5091D8}" srcOrd="6" destOrd="0" presId="urn:microsoft.com/office/officeart/2008/layout/PictureStrips"/>
    <dgm:cxn modelId="{505541E7-456D-4284-B7D2-6B23CE9FD5DC}" type="presParOf" srcId="{24F3AD81-1596-4AEC-9892-14301A5091D8}" destId="{2E9B17B3-07DB-4AE5-AC99-FAFD87FE4C72}" srcOrd="0" destOrd="0" presId="urn:microsoft.com/office/officeart/2008/layout/PictureStrips"/>
    <dgm:cxn modelId="{CD8E2DA7-FD9E-4D8B-8B62-A4E5A10099C8}" type="presParOf" srcId="{24F3AD81-1596-4AEC-9892-14301A5091D8}" destId="{F1E00705-E996-4C36-B2D9-65B1551A523A}"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DD3349-B3C5-4358-90B7-9AEB02474313}" type="doc">
      <dgm:prSet loTypeId="urn:microsoft.com/office/officeart/2005/8/layout/hierarchy1" loCatId="hierarchy" qsTypeId="urn:microsoft.com/office/officeart/2005/8/quickstyle/simple1" qsCatId="simple" csTypeId="urn:microsoft.com/office/officeart/2005/8/colors/colorful3" csCatId="colorful" phldr="1"/>
      <dgm:spPr/>
      <dgm:t>
        <a:bodyPr/>
        <a:lstStyle/>
        <a:p>
          <a:endParaRPr lang="en-US"/>
        </a:p>
      </dgm:t>
    </dgm:pt>
    <dgm:pt modelId="{79B0ED78-B69E-41CD-98C9-AD3F565244E7}">
      <dgm:prSet phldrT="[Text]" custT="1"/>
      <dgm:spPr/>
      <dgm:t>
        <a:bodyPr/>
        <a:lstStyle/>
        <a:p>
          <a:pPr algn="ctr"/>
          <a:r>
            <a:rPr lang="en-US" sz="1200" dirty="0"/>
            <a:t>EACEA</a:t>
          </a:r>
        </a:p>
      </dgm:t>
    </dgm:pt>
    <dgm:pt modelId="{79F00046-3C96-4C41-A67A-AF426536EB9E}" type="parTrans" cxnId="{57F79765-BB6E-4C9C-A6C6-57AE6B1967DC}">
      <dgm:prSet/>
      <dgm:spPr/>
      <dgm:t>
        <a:bodyPr/>
        <a:lstStyle/>
        <a:p>
          <a:pPr algn="ctr"/>
          <a:endParaRPr lang="en-US"/>
        </a:p>
      </dgm:t>
    </dgm:pt>
    <dgm:pt modelId="{73D224A1-56C3-4C32-BBCA-40D27143752D}" type="sibTrans" cxnId="{57F79765-BB6E-4C9C-A6C6-57AE6B1967DC}">
      <dgm:prSet/>
      <dgm:spPr/>
      <dgm:t>
        <a:bodyPr/>
        <a:lstStyle/>
        <a:p>
          <a:pPr algn="ctr"/>
          <a:endParaRPr lang="en-US"/>
        </a:p>
      </dgm:t>
    </dgm:pt>
    <dgm:pt modelId="{D100E20D-7B00-41A5-89A3-AE255DF5C814}" type="asst">
      <dgm:prSet phldrT="[Text]" custT="1"/>
      <dgm:spPr/>
      <dgm:t>
        <a:bodyPr/>
        <a:lstStyle/>
        <a:p>
          <a:pPr algn="ctr" rtl="0"/>
          <a:r>
            <a:rPr lang="en-US" sz="1200" dirty="0"/>
            <a:t>Intermediary</a:t>
          </a:r>
          <a:r>
            <a:rPr lang="en-US" sz="1200" dirty="0">
              <a:latin typeface="Arial"/>
            </a:rPr>
            <a:t> </a:t>
          </a:r>
          <a:endParaRPr lang="en-US" sz="1200" dirty="0"/>
        </a:p>
      </dgm:t>
    </dgm:pt>
    <dgm:pt modelId="{73C855B8-392B-4219-ABDB-EDD4D6FD8EC4}" type="parTrans" cxnId="{077F96E4-396F-4781-997C-2B89ECC33501}">
      <dgm:prSet/>
      <dgm:spPr/>
      <dgm:t>
        <a:bodyPr/>
        <a:lstStyle/>
        <a:p>
          <a:pPr algn="ctr"/>
          <a:endParaRPr lang="en-US"/>
        </a:p>
      </dgm:t>
    </dgm:pt>
    <dgm:pt modelId="{32098247-3724-402C-9E49-95DBE17AA8D7}" type="sibTrans" cxnId="{077F96E4-396F-4781-997C-2B89ECC33501}">
      <dgm:prSet/>
      <dgm:spPr/>
      <dgm:t>
        <a:bodyPr/>
        <a:lstStyle/>
        <a:p>
          <a:pPr algn="ctr"/>
          <a:endParaRPr lang="en-US"/>
        </a:p>
      </dgm:t>
    </dgm:pt>
    <dgm:pt modelId="{C5DF67A4-1457-4BBB-8DB2-FDC463112387}" type="asst">
      <dgm:prSet phldrT="[Text]" custT="1"/>
      <dgm:spPr/>
      <dgm:t>
        <a:bodyPr/>
        <a:lstStyle/>
        <a:p>
          <a:pPr algn="ctr"/>
          <a:r>
            <a:rPr lang="en-US" sz="1200" dirty="0"/>
            <a:t>Intermediary</a:t>
          </a:r>
        </a:p>
      </dgm:t>
    </dgm:pt>
    <dgm:pt modelId="{BE77106F-4BF8-4855-AB00-7DD02EC04395}" type="parTrans" cxnId="{AB9434A2-0C56-479C-9C31-657327EE9CD8}">
      <dgm:prSet/>
      <dgm:spPr/>
      <dgm:t>
        <a:bodyPr/>
        <a:lstStyle/>
        <a:p>
          <a:pPr algn="ctr"/>
          <a:endParaRPr lang="en-US"/>
        </a:p>
      </dgm:t>
    </dgm:pt>
    <dgm:pt modelId="{838E8BA3-049E-432A-83EA-44316B1C35C7}" type="sibTrans" cxnId="{AB9434A2-0C56-479C-9C31-657327EE9CD8}">
      <dgm:prSet/>
      <dgm:spPr/>
      <dgm:t>
        <a:bodyPr/>
        <a:lstStyle/>
        <a:p>
          <a:pPr algn="ctr"/>
          <a:endParaRPr lang="en-US"/>
        </a:p>
      </dgm:t>
    </dgm:pt>
    <dgm:pt modelId="{4E365F37-2F04-4041-AF84-94008BC3F43A}" type="asst">
      <dgm:prSet phldrT="[Text]" custT="1"/>
      <dgm:spPr/>
      <dgm:t>
        <a:bodyPr/>
        <a:lstStyle/>
        <a:p>
          <a:pPr algn="ctr"/>
          <a:r>
            <a:rPr lang="en-US" sz="1200" dirty="0"/>
            <a:t>Intermediary</a:t>
          </a:r>
        </a:p>
      </dgm:t>
    </dgm:pt>
    <dgm:pt modelId="{233F1AC9-399E-483B-A692-F3A44C9823DA}" type="parTrans" cxnId="{F7BCE9B4-BF2B-4545-AE53-498D4F55F465}">
      <dgm:prSet/>
      <dgm:spPr/>
      <dgm:t>
        <a:bodyPr/>
        <a:lstStyle/>
        <a:p>
          <a:pPr algn="ctr"/>
          <a:endParaRPr lang="en-US"/>
        </a:p>
      </dgm:t>
    </dgm:pt>
    <dgm:pt modelId="{FADEBF1D-DE69-44BB-B3E3-8D85C40379A7}" type="sibTrans" cxnId="{F7BCE9B4-BF2B-4545-AE53-498D4F55F465}">
      <dgm:prSet/>
      <dgm:spPr/>
      <dgm:t>
        <a:bodyPr/>
        <a:lstStyle/>
        <a:p>
          <a:pPr algn="ctr"/>
          <a:endParaRPr lang="en-US"/>
        </a:p>
      </dgm:t>
    </dgm:pt>
    <dgm:pt modelId="{5112CF12-C149-4DB3-B6E8-EEE1DBC94AFA}" type="asst">
      <dgm:prSet phldrT="[Text]" custT="1"/>
      <dgm:spPr/>
      <dgm:t>
        <a:bodyPr/>
        <a:lstStyle/>
        <a:p>
          <a:pPr algn="ctr"/>
          <a:r>
            <a:rPr lang="en-US" sz="1200" dirty="0"/>
            <a:t>CSO</a:t>
          </a:r>
        </a:p>
      </dgm:t>
    </dgm:pt>
    <dgm:pt modelId="{AA8304E1-D331-440B-81CB-F64B45CD2F65}" type="parTrans" cxnId="{76284CB0-AB11-4785-9345-2BC0F79F893D}">
      <dgm:prSet/>
      <dgm:spPr/>
      <dgm:t>
        <a:bodyPr/>
        <a:lstStyle/>
        <a:p>
          <a:pPr algn="ctr"/>
          <a:endParaRPr lang="en-US"/>
        </a:p>
      </dgm:t>
    </dgm:pt>
    <dgm:pt modelId="{A99399D2-8B11-494E-B451-163AF1EFF37C}" type="sibTrans" cxnId="{76284CB0-AB11-4785-9345-2BC0F79F893D}">
      <dgm:prSet/>
      <dgm:spPr/>
      <dgm:t>
        <a:bodyPr/>
        <a:lstStyle/>
        <a:p>
          <a:pPr algn="ctr"/>
          <a:endParaRPr lang="en-US"/>
        </a:p>
      </dgm:t>
    </dgm:pt>
    <dgm:pt modelId="{7C52F75A-0193-451D-838C-E5EA9EBF0512}" type="asst">
      <dgm:prSet phldrT="[Text]" custT="1"/>
      <dgm:spPr/>
      <dgm:t>
        <a:bodyPr/>
        <a:lstStyle/>
        <a:p>
          <a:pPr algn="ctr"/>
          <a:r>
            <a:rPr lang="en-US" sz="1200" dirty="0"/>
            <a:t>CSO</a:t>
          </a:r>
        </a:p>
      </dgm:t>
    </dgm:pt>
    <dgm:pt modelId="{094D3DC2-A431-4A94-9DC7-63AC3BC7AF9A}" type="parTrans" cxnId="{641FB64F-C94B-407B-8023-57B08FD4C248}">
      <dgm:prSet/>
      <dgm:spPr/>
      <dgm:t>
        <a:bodyPr/>
        <a:lstStyle/>
        <a:p>
          <a:pPr algn="ctr"/>
          <a:endParaRPr lang="en-US"/>
        </a:p>
      </dgm:t>
    </dgm:pt>
    <dgm:pt modelId="{68360079-D0C3-470A-9DFC-F38355F4E447}" type="sibTrans" cxnId="{641FB64F-C94B-407B-8023-57B08FD4C248}">
      <dgm:prSet/>
      <dgm:spPr/>
      <dgm:t>
        <a:bodyPr/>
        <a:lstStyle/>
        <a:p>
          <a:pPr algn="ctr"/>
          <a:endParaRPr lang="en-US"/>
        </a:p>
      </dgm:t>
    </dgm:pt>
    <dgm:pt modelId="{2FC4A63C-5310-4B1C-8029-033AD6689B5D}" type="asst">
      <dgm:prSet phldrT="[Text]" custT="1"/>
      <dgm:spPr/>
      <dgm:t>
        <a:bodyPr/>
        <a:lstStyle/>
        <a:p>
          <a:pPr algn="ctr"/>
          <a:r>
            <a:rPr lang="en-US" sz="1200" dirty="0"/>
            <a:t>CSO</a:t>
          </a:r>
        </a:p>
      </dgm:t>
    </dgm:pt>
    <dgm:pt modelId="{D038DBF3-5EFB-4705-AB35-96D09807B664}" type="parTrans" cxnId="{40DE8374-025A-4B11-BE3E-ED6346D6E5D6}">
      <dgm:prSet/>
      <dgm:spPr/>
      <dgm:t>
        <a:bodyPr/>
        <a:lstStyle/>
        <a:p>
          <a:pPr algn="ctr"/>
          <a:endParaRPr lang="en-US"/>
        </a:p>
      </dgm:t>
    </dgm:pt>
    <dgm:pt modelId="{86D2D985-D9B6-4E80-9239-82602A622009}" type="sibTrans" cxnId="{40DE8374-025A-4B11-BE3E-ED6346D6E5D6}">
      <dgm:prSet/>
      <dgm:spPr/>
      <dgm:t>
        <a:bodyPr/>
        <a:lstStyle/>
        <a:p>
          <a:pPr algn="ctr"/>
          <a:endParaRPr lang="en-US"/>
        </a:p>
      </dgm:t>
    </dgm:pt>
    <dgm:pt modelId="{42301A62-334D-48FD-B338-91B370DBB3B4}" type="asst">
      <dgm:prSet phldrT="[Text]" custT="1"/>
      <dgm:spPr/>
      <dgm:t>
        <a:bodyPr/>
        <a:lstStyle/>
        <a:p>
          <a:pPr algn="ctr"/>
          <a:r>
            <a:rPr lang="en-US" sz="1200" dirty="0"/>
            <a:t>CSO</a:t>
          </a:r>
        </a:p>
      </dgm:t>
    </dgm:pt>
    <dgm:pt modelId="{FE28680C-5D42-486A-9A05-81250D5AB4B0}" type="parTrans" cxnId="{6A887F5D-6C99-4571-8090-4F899681125E}">
      <dgm:prSet/>
      <dgm:spPr/>
      <dgm:t>
        <a:bodyPr/>
        <a:lstStyle/>
        <a:p>
          <a:pPr algn="ctr"/>
          <a:endParaRPr lang="en-US"/>
        </a:p>
      </dgm:t>
    </dgm:pt>
    <dgm:pt modelId="{6A6BEE98-BBB2-483C-B115-503A36D490E7}" type="sibTrans" cxnId="{6A887F5D-6C99-4571-8090-4F899681125E}">
      <dgm:prSet/>
      <dgm:spPr/>
      <dgm:t>
        <a:bodyPr/>
        <a:lstStyle/>
        <a:p>
          <a:pPr algn="ctr"/>
          <a:endParaRPr lang="en-US"/>
        </a:p>
      </dgm:t>
    </dgm:pt>
    <dgm:pt modelId="{E8DB05ED-650F-4108-BD39-F4EFCD8AAD8C}" type="asst">
      <dgm:prSet phldrT="[Text]" custT="1"/>
      <dgm:spPr/>
      <dgm:t>
        <a:bodyPr/>
        <a:lstStyle/>
        <a:p>
          <a:pPr algn="ctr"/>
          <a:r>
            <a:rPr lang="en-US" sz="1200" dirty="0"/>
            <a:t>CSO</a:t>
          </a:r>
        </a:p>
      </dgm:t>
    </dgm:pt>
    <dgm:pt modelId="{79F4E7D2-8941-4DAE-B34F-5744F7F90B04}" type="parTrans" cxnId="{69C9DA00-9EBD-44FA-B217-157DB02ADE67}">
      <dgm:prSet/>
      <dgm:spPr/>
      <dgm:t>
        <a:bodyPr/>
        <a:lstStyle/>
        <a:p>
          <a:pPr algn="ctr"/>
          <a:endParaRPr lang="en-US"/>
        </a:p>
      </dgm:t>
    </dgm:pt>
    <dgm:pt modelId="{3F1D4EA2-4219-4DD5-AB11-0DE4B52802BE}" type="sibTrans" cxnId="{69C9DA00-9EBD-44FA-B217-157DB02ADE67}">
      <dgm:prSet/>
      <dgm:spPr/>
      <dgm:t>
        <a:bodyPr/>
        <a:lstStyle/>
        <a:p>
          <a:pPr algn="ctr"/>
          <a:endParaRPr lang="en-US"/>
        </a:p>
      </dgm:t>
    </dgm:pt>
    <dgm:pt modelId="{30E9991A-B672-4698-B04A-E28B47926CF8}" type="asst">
      <dgm:prSet phldrT="[Text]" custT="1"/>
      <dgm:spPr/>
      <dgm:t>
        <a:bodyPr/>
        <a:lstStyle/>
        <a:p>
          <a:pPr algn="ctr"/>
          <a:r>
            <a:rPr lang="en-US" sz="1200" dirty="0"/>
            <a:t>Intermediary</a:t>
          </a:r>
        </a:p>
      </dgm:t>
    </dgm:pt>
    <dgm:pt modelId="{05BA4472-00FE-4096-8618-013E3269F85A}" type="parTrans" cxnId="{3C9363D1-D520-462C-BD8B-6E6FBE0C67D4}">
      <dgm:prSet/>
      <dgm:spPr/>
      <dgm:t>
        <a:bodyPr/>
        <a:lstStyle/>
        <a:p>
          <a:pPr algn="ctr"/>
          <a:endParaRPr lang="en-US"/>
        </a:p>
      </dgm:t>
    </dgm:pt>
    <dgm:pt modelId="{13E77757-D9DC-49B3-931D-49578CFB7F59}" type="sibTrans" cxnId="{3C9363D1-D520-462C-BD8B-6E6FBE0C67D4}">
      <dgm:prSet/>
      <dgm:spPr/>
      <dgm:t>
        <a:bodyPr/>
        <a:lstStyle/>
        <a:p>
          <a:pPr algn="ctr"/>
          <a:endParaRPr lang="en-US"/>
        </a:p>
      </dgm:t>
    </dgm:pt>
    <dgm:pt modelId="{F2671F5E-885D-4648-B9BB-D3E04C7C5562}" type="asst">
      <dgm:prSet phldrT="[Text]" custT="1"/>
      <dgm:spPr/>
      <dgm:t>
        <a:bodyPr/>
        <a:lstStyle/>
        <a:p>
          <a:pPr algn="ctr"/>
          <a:r>
            <a:rPr lang="en-US" sz="1200" dirty="0"/>
            <a:t>CSO</a:t>
          </a:r>
        </a:p>
      </dgm:t>
    </dgm:pt>
    <dgm:pt modelId="{45D38056-A169-4747-A8C6-E0B4EC017C0A}" type="parTrans" cxnId="{49611F35-B42C-4438-A447-25FA549CCB28}">
      <dgm:prSet/>
      <dgm:spPr/>
      <dgm:t>
        <a:bodyPr/>
        <a:lstStyle/>
        <a:p>
          <a:pPr algn="ctr"/>
          <a:endParaRPr lang="en-US"/>
        </a:p>
      </dgm:t>
    </dgm:pt>
    <dgm:pt modelId="{01C2CB70-83EC-4DD0-BAD4-02BFC3E72300}" type="sibTrans" cxnId="{49611F35-B42C-4438-A447-25FA549CCB28}">
      <dgm:prSet/>
      <dgm:spPr/>
      <dgm:t>
        <a:bodyPr/>
        <a:lstStyle/>
        <a:p>
          <a:pPr algn="ctr"/>
          <a:endParaRPr lang="en-US"/>
        </a:p>
      </dgm:t>
    </dgm:pt>
    <dgm:pt modelId="{9C7E8176-B8F9-4374-AD87-7971B7574310}" type="asst">
      <dgm:prSet phldrT="[Text]" custT="1"/>
      <dgm:spPr/>
      <dgm:t>
        <a:bodyPr/>
        <a:lstStyle/>
        <a:p>
          <a:pPr algn="ctr"/>
          <a:r>
            <a:rPr lang="en-US" sz="1200" dirty="0"/>
            <a:t>CSO</a:t>
          </a:r>
        </a:p>
      </dgm:t>
    </dgm:pt>
    <dgm:pt modelId="{211C62FF-597F-4376-8F9C-754A5585C25E}" type="parTrans" cxnId="{321342A1-CE0B-49ED-BF80-3637CA565999}">
      <dgm:prSet/>
      <dgm:spPr/>
      <dgm:t>
        <a:bodyPr/>
        <a:lstStyle/>
        <a:p>
          <a:pPr algn="ctr"/>
          <a:endParaRPr lang="en-US"/>
        </a:p>
      </dgm:t>
    </dgm:pt>
    <dgm:pt modelId="{57F0C1BC-85B8-4DBB-9CBC-DACD950A2CE8}" type="sibTrans" cxnId="{321342A1-CE0B-49ED-BF80-3637CA565999}">
      <dgm:prSet/>
      <dgm:spPr/>
      <dgm:t>
        <a:bodyPr/>
        <a:lstStyle/>
        <a:p>
          <a:pPr algn="ctr"/>
          <a:endParaRPr lang="en-US"/>
        </a:p>
      </dgm:t>
    </dgm:pt>
    <dgm:pt modelId="{723B083B-D9C8-40A9-BF5C-9E5C6D7AF6C4}" type="asst">
      <dgm:prSet phldrT="[Text]" custT="1"/>
      <dgm:spPr/>
      <dgm:t>
        <a:bodyPr/>
        <a:lstStyle/>
        <a:p>
          <a:pPr algn="ctr"/>
          <a:r>
            <a:rPr lang="en-US" sz="1200" dirty="0"/>
            <a:t>CSO</a:t>
          </a:r>
        </a:p>
      </dgm:t>
    </dgm:pt>
    <dgm:pt modelId="{C6673BA0-7D7C-47F4-A089-65F9FAB45BBE}" type="parTrans" cxnId="{E712E5BD-FE36-4C4D-9C35-7D41421840FC}">
      <dgm:prSet/>
      <dgm:spPr/>
      <dgm:t>
        <a:bodyPr/>
        <a:lstStyle/>
        <a:p>
          <a:pPr algn="ctr"/>
          <a:endParaRPr lang="en-US"/>
        </a:p>
      </dgm:t>
    </dgm:pt>
    <dgm:pt modelId="{802AC412-EB57-4036-8B31-0E935018FB5D}" type="sibTrans" cxnId="{E712E5BD-FE36-4C4D-9C35-7D41421840FC}">
      <dgm:prSet/>
      <dgm:spPr/>
      <dgm:t>
        <a:bodyPr/>
        <a:lstStyle/>
        <a:p>
          <a:pPr algn="ctr"/>
          <a:endParaRPr lang="en-US"/>
        </a:p>
      </dgm:t>
    </dgm:pt>
    <dgm:pt modelId="{248B9852-7A46-4FC4-A92A-23F98BA14F82}" type="asst">
      <dgm:prSet phldrT="[Text]" custT="1"/>
      <dgm:spPr/>
      <dgm:t>
        <a:bodyPr/>
        <a:lstStyle/>
        <a:p>
          <a:pPr algn="ctr"/>
          <a:r>
            <a:rPr lang="en-US" sz="1200" dirty="0"/>
            <a:t>CSO</a:t>
          </a:r>
        </a:p>
      </dgm:t>
    </dgm:pt>
    <dgm:pt modelId="{2AB1B7B1-1B44-4A15-818D-DBA16B3DB944}" type="parTrans" cxnId="{5E48F552-FCC5-4967-B2F8-28472B1F1720}">
      <dgm:prSet/>
      <dgm:spPr/>
      <dgm:t>
        <a:bodyPr/>
        <a:lstStyle/>
        <a:p>
          <a:pPr algn="ctr"/>
          <a:endParaRPr lang="en-US"/>
        </a:p>
      </dgm:t>
    </dgm:pt>
    <dgm:pt modelId="{5930CF04-3A39-4186-A1BB-1B55B1824272}" type="sibTrans" cxnId="{5E48F552-FCC5-4967-B2F8-28472B1F1720}">
      <dgm:prSet/>
      <dgm:spPr/>
      <dgm:t>
        <a:bodyPr/>
        <a:lstStyle/>
        <a:p>
          <a:pPr algn="ctr"/>
          <a:endParaRPr lang="en-US"/>
        </a:p>
      </dgm:t>
    </dgm:pt>
    <dgm:pt modelId="{61112F82-237C-46D9-ADB5-8DF6825BF115}" type="asst">
      <dgm:prSet phldrT="[Text]" custT="1"/>
      <dgm:spPr/>
      <dgm:t>
        <a:bodyPr/>
        <a:lstStyle/>
        <a:p>
          <a:pPr algn="ctr"/>
          <a:r>
            <a:rPr lang="en-US" sz="1200" dirty="0"/>
            <a:t>CSO</a:t>
          </a:r>
        </a:p>
      </dgm:t>
    </dgm:pt>
    <dgm:pt modelId="{568D68C4-88AF-4FA8-9468-5443D10EBFAD}" type="parTrans" cxnId="{1259C2DD-4E28-4F9F-9592-8B36E7AF1039}">
      <dgm:prSet/>
      <dgm:spPr/>
      <dgm:t>
        <a:bodyPr/>
        <a:lstStyle/>
        <a:p>
          <a:pPr algn="ctr"/>
          <a:endParaRPr lang="en-US"/>
        </a:p>
      </dgm:t>
    </dgm:pt>
    <dgm:pt modelId="{85C63715-9C9F-4A68-8E01-744FA0331F1B}" type="sibTrans" cxnId="{1259C2DD-4E28-4F9F-9592-8B36E7AF1039}">
      <dgm:prSet/>
      <dgm:spPr/>
      <dgm:t>
        <a:bodyPr/>
        <a:lstStyle/>
        <a:p>
          <a:pPr algn="ctr"/>
          <a:endParaRPr lang="en-US"/>
        </a:p>
      </dgm:t>
    </dgm:pt>
    <dgm:pt modelId="{E9167583-C7A0-4FB4-8DE6-EC96E5B1CCFA}" type="asst">
      <dgm:prSet phldrT="[Text]" custT="1"/>
      <dgm:spPr/>
      <dgm:t>
        <a:bodyPr/>
        <a:lstStyle/>
        <a:p>
          <a:pPr algn="ctr"/>
          <a:r>
            <a:rPr lang="en-US" sz="1200" dirty="0"/>
            <a:t>CSO</a:t>
          </a:r>
        </a:p>
      </dgm:t>
    </dgm:pt>
    <dgm:pt modelId="{AAE3FDC7-8C5D-41F9-A389-C534686CA5CA}" type="parTrans" cxnId="{41C8263F-AD7C-47C8-ADF7-61BD67D558AA}">
      <dgm:prSet/>
      <dgm:spPr/>
      <dgm:t>
        <a:bodyPr/>
        <a:lstStyle/>
        <a:p>
          <a:pPr algn="ctr"/>
          <a:endParaRPr lang="en-US"/>
        </a:p>
      </dgm:t>
    </dgm:pt>
    <dgm:pt modelId="{3598DD6E-E777-4A32-93FF-53BCC003254E}" type="sibTrans" cxnId="{41C8263F-AD7C-47C8-ADF7-61BD67D558AA}">
      <dgm:prSet/>
      <dgm:spPr/>
      <dgm:t>
        <a:bodyPr/>
        <a:lstStyle/>
        <a:p>
          <a:pPr algn="ctr"/>
          <a:endParaRPr lang="en-US"/>
        </a:p>
      </dgm:t>
    </dgm:pt>
    <dgm:pt modelId="{3C8CED5D-0069-4CE9-BD5D-2056AC3B9C17}" type="asst">
      <dgm:prSet phldrT="[Text]" custT="1"/>
      <dgm:spPr/>
      <dgm:t>
        <a:bodyPr/>
        <a:lstStyle/>
        <a:p>
          <a:pPr algn="ctr"/>
          <a:r>
            <a:rPr lang="en-US" sz="1200" dirty="0"/>
            <a:t>CSO</a:t>
          </a:r>
        </a:p>
      </dgm:t>
    </dgm:pt>
    <dgm:pt modelId="{FDD361AF-2D6A-4F14-A4A4-F006EEC831B1}" type="parTrans" cxnId="{EC075040-38FA-4145-BA1C-990B74B91D58}">
      <dgm:prSet/>
      <dgm:spPr/>
      <dgm:t>
        <a:bodyPr/>
        <a:lstStyle/>
        <a:p>
          <a:pPr algn="ctr"/>
          <a:endParaRPr lang="en-US"/>
        </a:p>
      </dgm:t>
    </dgm:pt>
    <dgm:pt modelId="{86BA0885-0B04-45B0-A4BA-831051AA3C2C}" type="sibTrans" cxnId="{EC075040-38FA-4145-BA1C-990B74B91D58}">
      <dgm:prSet/>
      <dgm:spPr/>
      <dgm:t>
        <a:bodyPr/>
        <a:lstStyle/>
        <a:p>
          <a:pPr algn="ctr"/>
          <a:endParaRPr lang="en-US"/>
        </a:p>
      </dgm:t>
    </dgm:pt>
    <dgm:pt modelId="{80C66328-B074-423F-98B7-9CFD36810A6C}" type="asst">
      <dgm:prSet phldrT="[Text]" custT="1"/>
      <dgm:spPr/>
      <dgm:t>
        <a:bodyPr/>
        <a:lstStyle/>
        <a:p>
          <a:pPr algn="ctr"/>
          <a:r>
            <a:rPr lang="en-US" sz="1200" dirty="0"/>
            <a:t>CSO</a:t>
          </a:r>
        </a:p>
      </dgm:t>
    </dgm:pt>
    <dgm:pt modelId="{ABE38EA5-CED7-494D-8A3E-DA7E7FE26E29}" type="parTrans" cxnId="{71D0779A-F65B-48E7-94CA-AD35E320E064}">
      <dgm:prSet/>
      <dgm:spPr/>
      <dgm:t>
        <a:bodyPr/>
        <a:lstStyle/>
        <a:p>
          <a:pPr algn="ctr"/>
          <a:endParaRPr lang="en-US"/>
        </a:p>
      </dgm:t>
    </dgm:pt>
    <dgm:pt modelId="{93B3CE96-1FF6-49FE-96BB-67FB21B2DEF7}" type="sibTrans" cxnId="{71D0779A-F65B-48E7-94CA-AD35E320E064}">
      <dgm:prSet/>
      <dgm:spPr/>
      <dgm:t>
        <a:bodyPr/>
        <a:lstStyle/>
        <a:p>
          <a:pPr algn="ctr"/>
          <a:endParaRPr lang="en-US"/>
        </a:p>
      </dgm:t>
    </dgm:pt>
    <dgm:pt modelId="{A91996EF-6514-4C15-A9CF-70E243275022}" type="asst">
      <dgm:prSet phldrT="[Text]" custT="1"/>
      <dgm:spPr/>
      <dgm:t>
        <a:bodyPr/>
        <a:lstStyle/>
        <a:p>
          <a:pPr algn="ctr"/>
          <a:r>
            <a:rPr lang="en-US" sz="1200" dirty="0"/>
            <a:t>CSO</a:t>
          </a:r>
        </a:p>
      </dgm:t>
    </dgm:pt>
    <dgm:pt modelId="{33AF033F-C54F-4860-84CF-C629709EBF7D}" type="parTrans" cxnId="{3DFA7889-63AC-432D-BBD9-6EF17E5C7104}">
      <dgm:prSet/>
      <dgm:spPr/>
      <dgm:t>
        <a:bodyPr/>
        <a:lstStyle/>
        <a:p>
          <a:pPr algn="ctr"/>
          <a:endParaRPr lang="en-US"/>
        </a:p>
      </dgm:t>
    </dgm:pt>
    <dgm:pt modelId="{633102AD-3379-4ECE-B555-C8B0005B7DC5}" type="sibTrans" cxnId="{3DFA7889-63AC-432D-BBD9-6EF17E5C7104}">
      <dgm:prSet/>
      <dgm:spPr/>
      <dgm:t>
        <a:bodyPr/>
        <a:lstStyle/>
        <a:p>
          <a:pPr algn="ctr"/>
          <a:endParaRPr lang="en-US"/>
        </a:p>
      </dgm:t>
    </dgm:pt>
    <dgm:pt modelId="{A771A793-A317-4335-83D6-B26FFCD0211F}" type="asst">
      <dgm:prSet phldrT="[Text]" custT="1"/>
      <dgm:spPr/>
      <dgm:t>
        <a:bodyPr/>
        <a:lstStyle/>
        <a:p>
          <a:pPr algn="ctr"/>
          <a:r>
            <a:rPr lang="en-US" sz="1200" dirty="0"/>
            <a:t>CSO</a:t>
          </a:r>
        </a:p>
      </dgm:t>
    </dgm:pt>
    <dgm:pt modelId="{B855785A-D428-43D7-B32A-D3E2A418F0F6}" type="parTrans" cxnId="{7B594D8A-E4FC-4498-98D6-A0A687B48D2F}">
      <dgm:prSet/>
      <dgm:spPr/>
      <dgm:t>
        <a:bodyPr/>
        <a:lstStyle/>
        <a:p>
          <a:pPr algn="ctr"/>
          <a:endParaRPr lang="en-US"/>
        </a:p>
      </dgm:t>
    </dgm:pt>
    <dgm:pt modelId="{9D1939CD-D59D-4619-8C38-A3EB6FF841A8}" type="sibTrans" cxnId="{7B594D8A-E4FC-4498-98D6-A0A687B48D2F}">
      <dgm:prSet/>
      <dgm:spPr/>
      <dgm:t>
        <a:bodyPr/>
        <a:lstStyle/>
        <a:p>
          <a:pPr algn="ctr"/>
          <a:endParaRPr lang="en-US"/>
        </a:p>
      </dgm:t>
    </dgm:pt>
    <dgm:pt modelId="{C1660771-B741-449A-8669-E0A7E1B0B0C0}" type="asst">
      <dgm:prSet phldrT="[Text]" custT="1"/>
      <dgm:spPr/>
      <dgm:t>
        <a:bodyPr/>
        <a:lstStyle/>
        <a:p>
          <a:pPr algn="ctr"/>
          <a:r>
            <a:rPr lang="en-US" sz="1200" dirty="0"/>
            <a:t>CSO</a:t>
          </a:r>
        </a:p>
      </dgm:t>
    </dgm:pt>
    <dgm:pt modelId="{C8421D09-E632-45E2-86C0-AD645EFC47F2}" type="parTrans" cxnId="{D0C571FA-4989-4BF2-88ED-8BE27632D56B}">
      <dgm:prSet/>
      <dgm:spPr/>
      <dgm:t>
        <a:bodyPr/>
        <a:lstStyle/>
        <a:p>
          <a:pPr algn="ctr"/>
          <a:endParaRPr lang="en-US"/>
        </a:p>
      </dgm:t>
    </dgm:pt>
    <dgm:pt modelId="{38F01E83-22A4-478E-957E-8D9D741BBFBE}" type="sibTrans" cxnId="{D0C571FA-4989-4BF2-88ED-8BE27632D56B}">
      <dgm:prSet/>
      <dgm:spPr/>
      <dgm:t>
        <a:bodyPr/>
        <a:lstStyle/>
        <a:p>
          <a:pPr algn="ctr"/>
          <a:endParaRPr lang="en-US"/>
        </a:p>
      </dgm:t>
    </dgm:pt>
    <dgm:pt modelId="{D23B2694-DD63-4563-874A-DF4724BB78E1}" type="asst">
      <dgm:prSet phldrT="[Text]" custT="1"/>
      <dgm:spPr/>
      <dgm:t>
        <a:bodyPr/>
        <a:lstStyle/>
        <a:p>
          <a:pPr algn="ctr"/>
          <a:r>
            <a:rPr lang="en-US" sz="1200" dirty="0"/>
            <a:t>Intermediary</a:t>
          </a:r>
        </a:p>
      </dgm:t>
    </dgm:pt>
    <dgm:pt modelId="{4AFBA769-471C-4AC4-9CE0-7AD0EE79D665}" type="parTrans" cxnId="{2A77439F-12BC-4E3B-A09A-2FA158297067}">
      <dgm:prSet/>
      <dgm:spPr/>
      <dgm:t>
        <a:bodyPr/>
        <a:lstStyle/>
        <a:p>
          <a:pPr algn="ctr"/>
          <a:endParaRPr lang="en-US"/>
        </a:p>
      </dgm:t>
    </dgm:pt>
    <dgm:pt modelId="{30C71417-3CEE-4D56-9BDE-6E409A5DF29C}" type="sibTrans" cxnId="{2A77439F-12BC-4E3B-A09A-2FA158297067}">
      <dgm:prSet/>
      <dgm:spPr/>
      <dgm:t>
        <a:bodyPr/>
        <a:lstStyle/>
        <a:p>
          <a:pPr algn="ctr"/>
          <a:endParaRPr lang="en-US"/>
        </a:p>
      </dgm:t>
    </dgm:pt>
    <dgm:pt modelId="{D8CBE36B-15AB-44F5-9FB4-83F2A4633CE6}" type="asst">
      <dgm:prSet phldrT="[Text]" custT="1"/>
      <dgm:spPr/>
      <dgm:t>
        <a:bodyPr/>
        <a:lstStyle/>
        <a:p>
          <a:pPr algn="ctr"/>
          <a:r>
            <a:rPr lang="en-US" sz="1200" dirty="0"/>
            <a:t>CSO</a:t>
          </a:r>
        </a:p>
      </dgm:t>
    </dgm:pt>
    <dgm:pt modelId="{116EA9E5-8667-41A8-9CC1-40D139877871}" type="parTrans" cxnId="{F93A55C9-7968-4706-961E-083BDA138AD1}">
      <dgm:prSet/>
      <dgm:spPr/>
      <dgm:t>
        <a:bodyPr/>
        <a:lstStyle/>
        <a:p>
          <a:pPr algn="ctr"/>
          <a:endParaRPr lang="en-US"/>
        </a:p>
      </dgm:t>
    </dgm:pt>
    <dgm:pt modelId="{E619046E-0A8B-4FC3-B1E5-253EB88D6F20}" type="sibTrans" cxnId="{F93A55C9-7968-4706-961E-083BDA138AD1}">
      <dgm:prSet/>
      <dgm:spPr/>
      <dgm:t>
        <a:bodyPr/>
        <a:lstStyle/>
        <a:p>
          <a:pPr algn="ctr"/>
          <a:endParaRPr lang="en-US"/>
        </a:p>
      </dgm:t>
    </dgm:pt>
    <dgm:pt modelId="{FD1FF2C8-3346-4FA1-AD2C-A23C2DAB6D1C}" type="asst">
      <dgm:prSet phldrT="[Text]" custT="1"/>
      <dgm:spPr/>
      <dgm:t>
        <a:bodyPr/>
        <a:lstStyle/>
        <a:p>
          <a:pPr algn="ctr"/>
          <a:r>
            <a:rPr lang="en-US" sz="1200" dirty="0"/>
            <a:t>CSO</a:t>
          </a:r>
        </a:p>
      </dgm:t>
    </dgm:pt>
    <dgm:pt modelId="{7CF19445-C717-4178-8439-F68902137E0D}" type="parTrans" cxnId="{E8BA06EA-5277-4F82-BA57-57216DBA00EF}">
      <dgm:prSet/>
      <dgm:spPr/>
      <dgm:t>
        <a:bodyPr/>
        <a:lstStyle/>
        <a:p>
          <a:pPr algn="ctr"/>
          <a:endParaRPr lang="en-US"/>
        </a:p>
      </dgm:t>
    </dgm:pt>
    <dgm:pt modelId="{E9886C85-1AB9-48D3-A035-41D81C2499AD}" type="sibTrans" cxnId="{E8BA06EA-5277-4F82-BA57-57216DBA00EF}">
      <dgm:prSet/>
      <dgm:spPr/>
      <dgm:t>
        <a:bodyPr/>
        <a:lstStyle/>
        <a:p>
          <a:pPr algn="ctr"/>
          <a:endParaRPr lang="en-US"/>
        </a:p>
      </dgm:t>
    </dgm:pt>
    <dgm:pt modelId="{14696605-BF3C-4FCE-B10D-D1BF4AFA6DE9}" type="asst">
      <dgm:prSet phldrT="[Text]" custT="1"/>
      <dgm:spPr/>
      <dgm:t>
        <a:bodyPr/>
        <a:lstStyle/>
        <a:p>
          <a:pPr algn="ctr"/>
          <a:r>
            <a:rPr lang="en-US" sz="1200" dirty="0"/>
            <a:t>CSO</a:t>
          </a:r>
        </a:p>
      </dgm:t>
    </dgm:pt>
    <dgm:pt modelId="{671ED53D-D0DD-4362-BE6B-FCA9ADE2A626}" type="parTrans" cxnId="{43CDBB59-1A06-4040-A381-43A4B782A8DA}">
      <dgm:prSet/>
      <dgm:spPr/>
      <dgm:t>
        <a:bodyPr/>
        <a:lstStyle/>
        <a:p>
          <a:pPr algn="ctr"/>
          <a:endParaRPr lang="en-US"/>
        </a:p>
      </dgm:t>
    </dgm:pt>
    <dgm:pt modelId="{75BF28BC-A2B3-4FC1-8EC4-7B5D17BF3B42}" type="sibTrans" cxnId="{43CDBB59-1A06-4040-A381-43A4B782A8DA}">
      <dgm:prSet/>
      <dgm:spPr/>
      <dgm:t>
        <a:bodyPr/>
        <a:lstStyle/>
        <a:p>
          <a:pPr algn="ctr"/>
          <a:endParaRPr lang="en-US"/>
        </a:p>
      </dgm:t>
    </dgm:pt>
    <dgm:pt modelId="{0AD5222D-2A92-4630-915F-45E99619ADEF}" type="asst">
      <dgm:prSet phldrT="[Text]" custT="1"/>
      <dgm:spPr/>
      <dgm:t>
        <a:bodyPr/>
        <a:lstStyle/>
        <a:p>
          <a:pPr algn="ctr"/>
          <a:r>
            <a:rPr lang="en-US" sz="1200" dirty="0"/>
            <a:t>CSO</a:t>
          </a:r>
        </a:p>
      </dgm:t>
    </dgm:pt>
    <dgm:pt modelId="{57CDD4C2-EAB3-4837-BA31-102D1D2CF8AB}" type="parTrans" cxnId="{60F281AA-E508-4C38-9907-BB0F6C8E0012}">
      <dgm:prSet/>
      <dgm:spPr/>
      <dgm:t>
        <a:bodyPr/>
        <a:lstStyle/>
        <a:p>
          <a:pPr algn="ctr"/>
          <a:endParaRPr lang="en-US"/>
        </a:p>
      </dgm:t>
    </dgm:pt>
    <dgm:pt modelId="{7372084F-0956-4A94-8F7D-FB26ACE561B9}" type="sibTrans" cxnId="{60F281AA-E508-4C38-9907-BB0F6C8E0012}">
      <dgm:prSet/>
      <dgm:spPr/>
      <dgm:t>
        <a:bodyPr/>
        <a:lstStyle/>
        <a:p>
          <a:pPr algn="ctr"/>
          <a:endParaRPr lang="en-US"/>
        </a:p>
      </dgm:t>
    </dgm:pt>
    <dgm:pt modelId="{1CBBBC01-56EA-4A0A-B333-2E99E7351224}" type="pres">
      <dgm:prSet presAssocID="{30DD3349-B3C5-4358-90B7-9AEB02474313}" presName="hierChild1" presStyleCnt="0">
        <dgm:presLayoutVars>
          <dgm:chPref val="1"/>
          <dgm:dir/>
          <dgm:animOne val="branch"/>
          <dgm:animLvl val="lvl"/>
          <dgm:resizeHandles/>
        </dgm:presLayoutVars>
      </dgm:prSet>
      <dgm:spPr/>
      <dgm:t>
        <a:bodyPr/>
        <a:lstStyle/>
        <a:p>
          <a:endParaRPr lang="de-DE"/>
        </a:p>
      </dgm:t>
    </dgm:pt>
    <dgm:pt modelId="{6D1434FF-A2E7-4E86-B03E-AF68D3E97106}" type="pres">
      <dgm:prSet presAssocID="{79B0ED78-B69E-41CD-98C9-AD3F565244E7}" presName="hierRoot1" presStyleCnt="0"/>
      <dgm:spPr/>
    </dgm:pt>
    <dgm:pt modelId="{11BB0DBB-DE4F-4F79-B58A-AD24B089069C}" type="pres">
      <dgm:prSet presAssocID="{79B0ED78-B69E-41CD-98C9-AD3F565244E7}" presName="composite" presStyleCnt="0"/>
      <dgm:spPr/>
    </dgm:pt>
    <dgm:pt modelId="{0D45F529-4FDB-4A89-B051-8F9AF10F6524}" type="pres">
      <dgm:prSet presAssocID="{79B0ED78-B69E-41CD-98C9-AD3F565244E7}" presName="background" presStyleLbl="node0" presStyleIdx="0" presStyleCnt="1"/>
      <dgm:spPr/>
    </dgm:pt>
    <dgm:pt modelId="{02120B1A-38A7-4106-A8BB-8BCFBFF7BFF1}" type="pres">
      <dgm:prSet presAssocID="{79B0ED78-B69E-41CD-98C9-AD3F565244E7}" presName="text" presStyleLbl="fgAcc0" presStyleIdx="0" presStyleCnt="1" custScaleX="420909" custLinFactY="-400000" custLinFactNeighborX="-84365" custLinFactNeighborY="-467465">
        <dgm:presLayoutVars>
          <dgm:chPref val="3"/>
        </dgm:presLayoutVars>
      </dgm:prSet>
      <dgm:spPr/>
      <dgm:t>
        <a:bodyPr/>
        <a:lstStyle/>
        <a:p>
          <a:endParaRPr lang="de-DE"/>
        </a:p>
      </dgm:t>
    </dgm:pt>
    <dgm:pt modelId="{82BD58E8-2DD7-49D9-8D71-043E067E0F19}" type="pres">
      <dgm:prSet presAssocID="{79B0ED78-B69E-41CD-98C9-AD3F565244E7}" presName="hierChild2" presStyleCnt="0"/>
      <dgm:spPr/>
    </dgm:pt>
    <dgm:pt modelId="{49243D09-9BB3-42B3-BAFB-4D10CBAE73F9}" type="pres">
      <dgm:prSet presAssocID="{73C855B8-392B-4219-ABDB-EDD4D6FD8EC4}" presName="Name10" presStyleLbl="parChTrans1D2" presStyleIdx="0" presStyleCnt="5"/>
      <dgm:spPr/>
      <dgm:t>
        <a:bodyPr/>
        <a:lstStyle/>
        <a:p>
          <a:endParaRPr lang="de-DE"/>
        </a:p>
      </dgm:t>
    </dgm:pt>
    <dgm:pt modelId="{2DC4C7BB-217A-480F-9121-F6A6A7DD3CE1}" type="pres">
      <dgm:prSet presAssocID="{D100E20D-7B00-41A5-89A3-AE255DF5C814}" presName="hierRoot2" presStyleCnt="0"/>
      <dgm:spPr/>
    </dgm:pt>
    <dgm:pt modelId="{DED4CC8E-20DC-43A9-BA5F-794B42078A19}" type="pres">
      <dgm:prSet presAssocID="{D100E20D-7B00-41A5-89A3-AE255DF5C814}" presName="composite2" presStyleCnt="0"/>
      <dgm:spPr/>
    </dgm:pt>
    <dgm:pt modelId="{218DAF26-6640-4468-B350-D4057E5F5B08}" type="pres">
      <dgm:prSet presAssocID="{D100E20D-7B00-41A5-89A3-AE255DF5C814}" presName="background2" presStyleLbl="asst1" presStyleIdx="0" presStyleCnt="25"/>
      <dgm:spPr/>
    </dgm:pt>
    <dgm:pt modelId="{296B9028-2C85-4E02-BBFD-5A6F2877F2F3}" type="pres">
      <dgm:prSet presAssocID="{D100E20D-7B00-41A5-89A3-AE255DF5C814}" presName="text2" presStyleLbl="fgAcc2" presStyleIdx="0" presStyleCnt="5" custScaleX="232698" custLinFactY="-134733" custLinFactNeighborX="23543" custLinFactNeighborY="-200000">
        <dgm:presLayoutVars>
          <dgm:chPref val="3"/>
        </dgm:presLayoutVars>
      </dgm:prSet>
      <dgm:spPr/>
      <dgm:t>
        <a:bodyPr/>
        <a:lstStyle/>
        <a:p>
          <a:endParaRPr lang="de-DE"/>
        </a:p>
      </dgm:t>
    </dgm:pt>
    <dgm:pt modelId="{FBFDF6FF-BC30-49B4-B8CC-872F86EAAF0F}" type="pres">
      <dgm:prSet presAssocID="{D100E20D-7B00-41A5-89A3-AE255DF5C814}" presName="hierChild3" presStyleCnt="0"/>
      <dgm:spPr/>
    </dgm:pt>
    <dgm:pt modelId="{748F53F5-4F79-4843-AD1B-8A8345D79A51}" type="pres">
      <dgm:prSet presAssocID="{AA8304E1-D331-440B-81CB-F64B45CD2F65}" presName="Name17" presStyleLbl="parChTrans1D3" presStyleIdx="0" presStyleCnt="20"/>
      <dgm:spPr/>
      <dgm:t>
        <a:bodyPr/>
        <a:lstStyle/>
        <a:p>
          <a:endParaRPr lang="de-DE"/>
        </a:p>
      </dgm:t>
    </dgm:pt>
    <dgm:pt modelId="{0F986CC1-02FD-4E15-B134-4CA9D645EA8C}" type="pres">
      <dgm:prSet presAssocID="{5112CF12-C149-4DB3-B6E8-EEE1DBC94AFA}" presName="hierRoot3" presStyleCnt="0"/>
      <dgm:spPr/>
    </dgm:pt>
    <dgm:pt modelId="{441BA324-064A-430B-891D-F55DA02F63BB}" type="pres">
      <dgm:prSet presAssocID="{5112CF12-C149-4DB3-B6E8-EEE1DBC94AFA}" presName="composite3" presStyleCnt="0"/>
      <dgm:spPr/>
    </dgm:pt>
    <dgm:pt modelId="{5B85BA3B-1052-4C3F-BEF2-110FC36BBF25}" type="pres">
      <dgm:prSet presAssocID="{5112CF12-C149-4DB3-B6E8-EEE1DBC94AFA}" presName="background3" presStyleLbl="asst1" presStyleIdx="1" presStyleCnt="25"/>
      <dgm:spPr/>
    </dgm:pt>
    <dgm:pt modelId="{BB4BDBC4-B94F-4F37-B3F8-56D5D261D246}" type="pres">
      <dgm:prSet presAssocID="{5112CF12-C149-4DB3-B6E8-EEE1DBC94AFA}" presName="text3" presStyleLbl="fgAcc3" presStyleIdx="0" presStyleCnt="20" custLinFactX="11153" custLinFactY="62275" custLinFactNeighborX="100000" custLinFactNeighborY="100000">
        <dgm:presLayoutVars>
          <dgm:chPref val="3"/>
        </dgm:presLayoutVars>
      </dgm:prSet>
      <dgm:spPr/>
      <dgm:t>
        <a:bodyPr/>
        <a:lstStyle/>
        <a:p>
          <a:endParaRPr lang="de-DE"/>
        </a:p>
      </dgm:t>
    </dgm:pt>
    <dgm:pt modelId="{74FCF55E-C3A3-4D7E-A429-72B97591DC36}" type="pres">
      <dgm:prSet presAssocID="{5112CF12-C149-4DB3-B6E8-EEE1DBC94AFA}" presName="hierChild4" presStyleCnt="0"/>
      <dgm:spPr/>
    </dgm:pt>
    <dgm:pt modelId="{3C746D40-FFC0-47AC-A0B7-3D75355866E6}" type="pres">
      <dgm:prSet presAssocID="{094D3DC2-A431-4A94-9DC7-63AC3BC7AF9A}" presName="Name17" presStyleLbl="parChTrans1D3" presStyleIdx="1" presStyleCnt="20"/>
      <dgm:spPr/>
      <dgm:t>
        <a:bodyPr/>
        <a:lstStyle/>
        <a:p>
          <a:endParaRPr lang="de-DE"/>
        </a:p>
      </dgm:t>
    </dgm:pt>
    <dgm:pt modelId="{216CC62E-E644-4140-980D-BBA91B9D1BD1}" type="pres">
      <dgm:prSet presAssocID="{7C52F75A-0193-451D-838C-E5EA9EBF0512}" presName="hierRoot3" presStyleCnt="0"/>
      <dgm:spPr/>
    </dgm:pt>
    <dgm:pt modelId="{D4DE074A-0ADC-4E3E-B383-DECC36ECEDFA}" type="pres">
      <dgm:prSet presAssocID="{7C52F75A-0193-451D-838C-E5EA9EBF0512}" presName="composite3" presStyleCnt="0"/>
      <dgm:spPr/>
    </dgm:pt>
    <dgm:pt modelId="{72CDA18E-F93E-4A15-AAF6-8615D451FA1B}" type="pres">
      <dgm:prSet presAssocID="{7C52F75A-0193-451D-838C-E5EA9EBF0512}" presName="background3" presStyleLbl="asst1" presStyleIdx="2" presStyleCnt="25"/>
      <dgm:spPr/>
    </dgm:pt>
    <dgm:pt modelId="{C8048E62-9440-4B6B-8550-D287688AC2B2}" type="pres">
      <dgm:prSet presAssocID="{7C52F75A-0193-451D-838C-E5EA9EBF0512}" presName="text3" presStyleLbl="fgAcc3" presStyleIdx="1" presStyleCnt="20" custLinFactY="100000" custLinFactNeighborX="25475" custLinFactNeighborY="161087">
        <dgm:presLayoutVars>
          <dgm:chPref val="3"/>
        </dgm:presLayoutVars>
      </dgm:prSet>
      <dgm:spPr/>
      <dgm:t>
        <a:bodyPr/>
        <a:lstStyle/>
        <a:p>
          <a:endParaRPr lang="de-DE"/>
        </a:p>
      </dgm:t>
    </dgm:pt>
    <dgm:pt modelId="{FA793901-6177-4C10-BF6F-1D45B723277F}" type="pres">
      <dgm:prSet presAssocID="{7C52F75A-0193-451D-838C-E5EA9EBF0512}" presName="hierChild4" presStyleCnt="0"/>
      <dgm:spPr/>
    </dgm:pt>
    <dgm:pt modelId="{57E8F583-229D-4ACC-87E7-E49718BBBF34}" type="pres">
      <dgm:prSet presAssocID="{D038DBF3-5EFB-4705-AB35-96D09807B664}" presName="Name17" presStyleLbl="parChTrans1D3" presStyleIdx="2" presStyleCnt="20"/>
      <dgm:spPr/>
      <dgm:t>
        <a:bodyPr/>
        <a:lstStyle/>
        <a:p>
          <a:endParaRPr lang="de-DE"/>
        </a:p>
      </dgm:t>
    </dgm:pt>
    <dgm:pt modelId="{21D109A8-A2F1-4DDC-984D-7242714D0D8C}" type="pres">
      <dgm:prSet presAssocID="{2FC4A63C-5310-4B1C-8029-033AD6689B5D}" presName="hierRoot3" presStyleCnt="0"/>
      <dgm:spPr/>
    </dgm:pt>
    <dgm:pt modelId="{EEA55DD7-754A-400A-BAD4-5991304A1214}" type="pres">
      <dgm:prSet presAssocID="{2FC4A63C-5310-4B1C-8029-033AD6689B5D}" presName="composite3" presStyleCnt="0"/>
      <dgm:spPr/>
    </dgm:pt>
    <dgm:pt modelId="{7F212563-0841-4161-B856-C456D0B310B0}" type="pres">
      <dgm:prSet presAssocID="{2FC4A63C-5310-4B1C-8029-033AD6689B5D}" presName="background3" presStyleLbl="asst1" presStyleIdx="3" presStyleCnt="25"/>
      <dgm:spPr/>
    </dgm:pt>
    <dgm:pt modelId="{816397A4-CAFC-44D9-9F0D-47C54827C1A9}" type="pres">
      <dgm:prSet presAssocID="{2FC4A63C-5310-4B1C-8029-033AD6689B5D}" presName="text3" presStyleLbl="fgAcc3" presStyleIdx="2" presStyleCnt="20" custLinFactY="100000" custLinFactNeighborX="9345" custLinFactNeighborY="107664">
        <dgm:presLayoutVars>
          <dgm:chPref val="3"/>
        </dgm:presLayoutVars>
      </dgm:prSet>
      <dgm:spPr/>
      <dgm:t>
        <a:bodyPr/>
        <a:lstStyle/>
        <a:p>
          <a:endParaRPr lang="de-DE"/>
        </a:p>
      </dgm:t>
    </dgm:pt>
    <dgm:pt modelId="{9747BC01-2C45-423A-94B5-FB9ED9DA1A47}" type="pres">
      <dgm:prSet presAssocID="{2FC4A63C-5310-4B1C-8029-033AD6689B5D}" presName="hierChild4" presStyleCnt="0"/>
      <dgm:spPr/>
    </dgm:pt>
    <dgm:pt modelId="{31A533F5-6C1C-4733-B199-A6F536B2DB29}" type="pres">
      <dgm:prSet presAssocID="{ABE38EA5-CED7-494D-8A3E-DA7E7FE26E29}" presName="Name17" presStyleLbl="parChTrans1D3" presStyleIdx="3" presStyleCnt="20"/>
      <dgm:spPr/>
      <dgm:t>
        <a:bodyPr/>
        <a:lstStyle/>
        <a:p>
          <a:endParaRPr lang="de-DE"/>
        </a:p>
      </dgm:t>
    </dgm:pt>
    <dgm:pt modelId="{8926B8BD-C175-4606-927F-3C2885EBD8E6}" type="pres">
      <dgm:prSet presAssocID="{80C66328-B074-423F-98B7-9CFD36810A6C}" presName="hierRoot3" presStyleCnt="0"/>
      <dgm:spPr/>
    </dgm:pt>
    <dgm:pt modelId="{FC358B46-9BB6-431B-9827-42CE65D70E48}" type="pres">
      <dgm:prSet presAssocID="{80C66328-B074-423F-98B7-9CFD36810A6C}" presName="composite3" presStyleCnt="0"/>
      <dgm:spPr/>
    </dgm:pt>
    <dgm:pt modelId="{F36716B2-84A8-4835-9756-27224AECF577}" type="pres">
      <dgm:prSet presAssocID="{80C66328-B074-423F-98B7-9CFD36810A6C}" presName="background3" presStyleLbl="asst1" presStyleIdx="4" presStyleCnt="25"/>
      <dgm:spPr/>
    </dgm:pt>
    <dgm:pt modelId="{2A6B49A3-5DF8-47FF-A813-1ADFA2BC13CC}" type="pres">
      <dgm:prSet presAssocID="{80C66328-B074-423F-98B7-9CFD36810A6C}" presName="text3" presStyleLbl="fgAcc3" presStyleIdx="3" presStyleCnt="20" custLinFactY="3345" custLinFactNeighborX="12550" custLinFactNeighborY="100000">
        <dgm:presLayoutVars>
          <dgm:chPref val="3"/>
        </dgm:presLayoutVars>
      </dgm:prSet>
      <dgm:spPr/>
      <dgm:t>
        <a:bodyPr/>
        <a:lstStyle/>
        <a:p>
          <a:endParaRPr lang="de-DE"/>
        </a:p>
      </dgm:t>
    </dgm:pt>
    <dgm:pt modelId="{1DFDDAAF-DFF9-4CCF-80BF-5F4429790835}" type="pres">
      <dgm:prSet presAssocID="{80C66328-B074-423F-98B7-9CFD36810A6C}" presName="hierChild4" presStyleCnt="0"/>
      <dgm:spPr/>
    </dgm:pt>
    <dgm:pt modelId="{671F3D81-9542-4B74-8288-B0BBC54CE25A}" type="pres">
      <dgm:prSet presAssocID="{FE28680C-5D42-486A-9A05-81250D5AB4B0}" presName="Name17" presStyleLbl="parChTrans1D3" presStyleIdx="4" presStyleCnt="20"/>
      <dgm:spPr/>
      <dgm:t>
        <a:bodyPr/>
        <a:lstStyle/>
        <a:p>
          <a:endParaRPr lang="de-DE"/>
        </a:p>
      </dgm:t>
    </dgm:pt>
    <dgm:pt modelId="{87737E41-DDDC-42C4-961A-581F75B823BF}" type="pres">
      <dgm:prSet presAssocID="{42301A62-334D-48FD-B338-91B370DBB3B4}" presName="hierRoot3" presStyleCnt="0"/>
      <dgm:spPr/>
    </dgm:pt>
    <dgm:pt modelId="{8A0EC7C8-A180-49D8-A498-48CD6A872C45}" type="pres">
      <dgm:prSet presAssocID="{42301A62-334D-48FD-B338-91B370DBB3B4}" presName="composite3" presStyleCnt="0"/>
      <dgm:spPr/>
    </dgm:pt>
    <dgm:pt modelId="{F8C57467-8191-458B-BB0D-2465AD714DEF}" type="pres">
      <dgm:prSet presAssocID="{42301A62-334D-48FD-B338-91B370DBB3B4}" presName="background3" presStyleLbl="asst1" presStyleIdx="5" presStyleCnt="25"/>
      <dgm:spPr/>
    </dgm:pt>
    <dgm:pt modelId="{B0F338F3-CC21-410D-8E23-374665390294}" type="pres">
      <dgm:prSet presAssocID="{42301A62-334D-48FD-B338-91B370DBB3B4}" presName="text3" presStyleLbl="fgAcc3" presStyleIdx="4" presStyleCnt="20" custLinFactY="90726" custLinFactNeighborX="-27845" custLinFactNeighborY="100000">
        <dgm:presLayoutVars>
          <dgm:chPref val="3"/>
        </dgm:presLayoutVars>
      </dgm:prSet>
      <dgm:spPr/>
      <dgm:t>
        <a:bodyPr/>
        <a:lstStyle/>
        <a:p>
          <a:endParaRPr lang="de-DE"/>
        </a:p>
      </dgm:t>
    </dgm:pt>
    <dgm:pt modelId="{B71B37E5-D6C1-4E78-A156-425EFAE0AC4B}" type="pres">
      <dgm:prSet presAssocID="{42301A62-334D-48FD-B338-91B370DBB3B4}" presName="hierChild4" presStyleCnt="0"/>
      <dgm:spPr/>
    </dgm:pt>
    <dgm:pt modelId="{4D9105A3-BE21-4D0A-A9B9-3BC8A49A7BD8}" type="pres">
      <dgm:prSet presAssocID="{BE77106F-4BF8-4855-AB00-7DD02EC04395}" presName="Name10" presStyleLbl="parChTrans1D2" presStyleIdx="1" presStyleCnt="5"/>
      <dgm:spPr/>
      <dgm:t>
        <a:bodyPr/>
        <a:lstStyle/>
        <a:p>
          <a:endParaRPr lang="de-DE"/>
        </a:p>
      </dgm:t>
    </dgm:pt>
    <dgm:pt modelId="{72B2A7DF-8BDE-45CE-AFCB-F5085630E05F}" type="pres">
      <dgm:prSet presAssocID="{C5DF67A4-1457-4BBB-8DB2-FDC463112387}" presName="hierRoot2" presStyleCnt="0"/>
      <dgm:spPr/>
    </dgm:pt>
    <dgm:pt modelId="{6AE76063-16BD-4F05-B4D8-F93F53E56DCB}" type="pres">
      <dgm:prSet presAssocID="{C5DF67A4-1457-4BBB-8DB2-FDC463112387}" presName="composite2" presStyleCnt="0"/>
      <dgm:spPr/>
    </dgm:pt>
    <dgm:pt modelId="{6CC186E0-3ACB-4B75-8DEE-A63BDF6BF971}" type="pres">
      <dgm:prSet presAssocID="{C5DF67A4-1457-4BBB-8DB2-FDC463112387}" presName="background2" presStyleLbl="asst1" presStyleIdx="6" presStyleCnt="25"/>
      <dgm:spPr/>
    </dgm:pt>
    <dgm:pt modelId="{24920EF5-645E-440A-91B0-5B650057194F}" type="pres">
      <dgm:prSet presAssocID="{C5DF67A4-1457-4BBB-8DB2-FDC463112387}" presName="text2" presStyleLbl="fgAcc2" presStyleIdx="1" presStyleCnt="5" custScaleX="284864" custLinFactX="-50679" custLinFactY="-129789" custLinFactNeighborX="-100000" custLinFactNeighborY="-200000">
        <dgm:presLayoutVars>
          <dgm:chPref val="3"/>
        </dgm:presLayoutVars>
      </dgm:prSet>
      <dgm:spPr/>
      <dgm:t>
        <a:bodyPr/>
        <a:lstStyle/>
        <a:p>
          <a:endParaRPr lang="de-DE"/>
        </a:p>
      </dgm:t>
    </dgm:pt>
    <dgm:pt modelId="{18D9298B-80F1-4ACE-9E2E-54FCC726AB6D}" type="pres">
      <dgm:prSet presAssocID="{C5DF67A4-1457-4BBB-8DB2-FDC463112387}" presName="hierChild3" presStyleCnt="0"/>
      <dgm:spPr/>
    </dgm:pt>
    <dgm:pt modelId="{08BF22D7-CA93-443D-9BC8-E850A074AA42}" type="pres">
      <dgm:prSet presAssocID="{79F4E7D2-8941-4DAE-B34F-5744F7F90B04}" presName="Name17" presStyleLbl="parChTrans1D3" presStyleIdx="5" presStyleCnt="20"/>
      <dgm:spPr/>
      <dgm:t>
        <a:bodyPr/>
        <a:lstStyle/>
        <a:p>
          <a:endParaRPr lang="de-DE"/>
        </a:p>
      </dgm:t>
    </dgm:pt>
    <dgm:pt modelId="{65FFAFC2-CA97-417A-BA74-43E007B0CE0B}" type="pres">
      <dgm:prSet presAssocID="{E8DB05ED-650F-4108-BD39-F4EFCD8AAD8C}" presName="hierRoot3" presStyleCnt="0"/>
      <dgm:spPr/>
    </dgm:pt>
    <dgm:pt modelId="{B2505059-890C-4E46-8C92-FDFA497F834E}" type="pres">
      <dgm:prSet presAssocID="{E8DB05ED-650F-4108-BD39-F4EFCD8AAD8C}" presName="composite3" presStyleCnt="0"/>
      <dgm:spPr/>
    </dgm:pt>
    <dgm:pt modelId="{ED496C6E-F6F9-450B-B636-BFCE5E153753}" type="pres">
      <dgm:prSet presAssocID="{E8DB05ED-650F-4108-BD39-F4EFCD8AAD8C}" presName="background3" presStyleLbl="asst1" presStyleIdx="7" presStyleCnt="25"/>
      <dgm:spPr/>
    </dgm:pt>
    <dgm:pt modelId="{8D9B953C-032C-4FC5-94B9-9E148104B4AE}" type="pres">
      <dgm:prSet presAssocID="{E8DB05ED-650F-4108-BD39-F4EFCD8AAD8C}" presName="text3" presStyleLbl="fgAcc3" presStyleIdx="5" presStyleCnt="20" custScaleX="100049" custLinFactNeighborX="-32662" custLinFactNeighborY="81069">
        <dgm:presLayoutVars>
          <dgm:chPref val="3"/>
        </dgm:presLayoutVars>
      </dgm:prSet>
      <dgm:spPr/>
      <dgm:t>
        <a:bodyPr/>
        <a:lstStyle/>
        <a:p>
          <a:endParaRPr lang="de-DE"/>
        </a:p>
      </dgm:t>
    </dgm:pt>
    <dgm:pt modelId="{44D8E3E3-EFA7-4993-8E20-9FFDABC624F2}" type="pres">
      <dgm:prSet presAssocID="{E8DB05ED-650F-4108-BD39-F4EFCD8AAD8C}" presName="hierChild4" presStyleCnt="0"/>
      <dgm:spPr/>
    </dgm:pt>
    <dgm:pt modelId="{E68DB68C-3406-48F5-A98C-EC0DA9F2AB02}" type="pres">
      <dgm:prSet presAssocID="{45D38056-A169-4747-A8C6-E0B4EC017C0A}" presName="Name17" presStyleLbl="parChTrans1D3" presStyleIdx="6" presStyleCnt="20"/>
      <dgm:spPr/>
      <dgm:t>
        <a:bodyPr/>
        <a:lstStyle/>
        <a:p>
          <a:endParaRPr lang="de-DE"/>
        </a:p>
      </dgm:t>
    </dgm:pt>
    <dgm:pt modelId="{568BB1D4-0429-4C90-A40F-15A0B0FC342E}" type="pres">
      <dgm:prSet presAssocID="{F2671F5E-885D-4648-B9BB-D3E04C7C5562}" presName="hierRoot3" presStyleCnt="0"/>
      <dgm:spPr/>
    </dgm:pt>
    <dgm:pt modelId="{694B8667-D994-4647-BDE9-9F0241991C2C}" type="pres">
      <dgm:prSet presAssocID="{F2671F5E-885D-4648-B9BB-D3E04C7C5562}" presName="composite3" presStyleCnt="0"/>
      <dgm:spPr/>
    </dgm:pt>
    <dgm:pt modelId="{9A23A1E2-AE8A-41FA-BD0B-B5BF80A31A14}" type="pres">
      <dgm:prSet presAssocID="{F2671F5E-885D-4648-B9BB-D3E04C7C5562}" presName="background3" presStyleLbl="asst1" presStyleIdx="8" presStyleCnt="25"/>
      <dgm:spPr/>
    </dgm:pt>
    <dgm:pt modelId="{F5E66DE1-6AA3-403B-A929-BCC25960F012}" type="pres">
      <dgm:prSet presAssocID="{F2671F5E-885D-4648-B9BB-D3E04C7C5562}" presName="text3" presStyleLbl="fgAcc3" presStyleIdx="6" presStyleCnt="20" custScaleX="100049" custLinFactY="57664" custLinFactNeighborX="-65201" custLinFactNeighborY="100000">
        <dgm:presLayoutVars>
          <dgm:chPref val="3"/>
        </dgm:presLayoutVars>
      </dgm:prSet>
      <dgm:spPr/>
      <dgm:t>
        <a:bodyPr/>
        <a:lstStyle/>
        <a:p>
          <a:endParaRPr lang="de-DE"/>
        </a:p>
      </dgm:t>
    </dgm:pt>
    <dgm:pt modelId="{4B7E64E0-2EF8-495E-A3D5-F1A0BC323729}" type="pres">
      <dgm:prSet presAssocID="{F2671F5E-885D-4648-B9BB-D3E04C7C5562}" presName="hierChild4" presStyleCnt="0"/>
      <dgm:spPr/>
    </dgm:pt>
    <dgm:pt modelId="{94E0E12F-E9B8-4C08-A7CA-E76ED58953F9}" type="pres">
      <dgm:prSet presAssocID="{33AF033F-C54F-4860-84CF-C629709EBF7D}" presName="Name17" presStyleLbl="parChTrans1D3" presStyleIdx="7" presStyleCnt="20"/>
      <dgm:spPr/>
      <dgm:t>
        <a:bodyPr/>
        <a:lstStyle/>
        <a:p>
          <a:endParaRPr lang="de-DE"/>
        </a:p>
      </dgm:t>
    </dgm:pt>
    <dgm:pt modelId="{3FEC7179-7A1B-475B-9BDF-C3DEC7F9260B}" type="pres">
      <dgm:prSet presAssocID="{A91996EF-6514-4C15-A9CF-70E243275022}" presName="hierRoot3" presStyleCnt="0"/>
      <dgm:spPr/>
    </dgm:pt>
    <dgm:pt modelId="{C4D66ADC-A4B0-43A4-9A44-659601F74F43}" type="pres">
      <dgm:prSet presAssocID="{A91996EF-6514-4C15-A9CF-70E243275022}" presName="composite3" presStyleCnt="0"/>
      <dgm:spPr/>
    </dgm:pt>
    <dgm:pt modelId="{F3737925-5D3C-4DC6-A6CE-1DEE221FE554}" type="pres">
      <dgm:prSet presAssocID="{A91996EF-6514-4C15-A9CF-70E243275022}" presName="background3" presStyleLbl="asst1" presStyleIdx="9" presStyleCnt="25"/>
      <dgm:spPr/>
    </dgm:pt>
    <dgm:pt modelId="{F09B7A51-22CF-46D8-9613-3348D02FE138}" type="pres">
      <dgm:prSet presAssocID="{A91996EF-6514-4C15-A9CF-70E243275022}" presName="text3" presStyleLbl="fgAcc3" presStyleIdx="7" presStyleCnt="20" custScaleX="100049" custLinFactNeighborX="-76815" custLinFactNeighborY="97375">
        <dgm:presLayoutVars>
          <dgm:chPref val="3"/>
        </dgm:presLayoutVars>
      </dgm:prSet>
      <dgm:spPr/>
      <dgm:t>
        <a:bodyPr/>
        <a:lstStyle/>
        <a:p>
          <a:endParaRPr lang="de-DE"/>
        </a:p>
      </dgm:t>
    </dgm:pt>
    <dgm:pt modelId="{D7DEAF68-5DA0-4B7D-A272-9EDA6AB8A8C7}" type="pres">
      <dgm:prSet presAssocID="{A91996EF-6514-4C15-A9CF-70E243275022}" presName="hierChild4" presStyleCnt="0"/>
      <dgm:spPr/>
    </dgm:pt>
    <dgm:pt modelId="{71BC2662-6DA1-4ABC-9D67-DD90E82BE7D3}" type="pres">
      <dgm:prSet presAssocID="{211C62FF-597F-4376-8F9C-754A5585C25E}" presName="Name17" presStyleLbl="parChTrans1D3" presStyleIdx="8" presStyleCnt="20"/>
      <dgm:spPr/>
      <dgm:t>
        <a:bodyPr/>
        <a:lstStyle/>
        <a:p>
          <a:endParaRPr lang="de-DE"/>
        </a:p>
      </dgm:t>
    </dgm:pt>
    <dgm:pt modelId="{A9369A2C-43F5-4428-8089-34E32E999C29}" type="pres">
      <dgm:prSet presAssocID="{9C7E8176-B8F9-4374-AD87-7971B7574310}" presName="hierRoot3" presStyleCnt="0"/>
      <dgm:spPr/>
    </dgm:pt>
    <dgm:pt modelId="{229F46DE-3F71-466E-92BB-3B3E34641885}" type="pres">
      <dgm:prSet presAssocID="{9C7E8176-B8F9-4374-AD87-7971B7574310}" presName="composite3" presStyleCnt="0"/>
      <dgm:spPr/>
    </dgm:pt>
    <dgm:pt modelId="{02D913D6-AA7D-4AAE-BE4F-939A32B56B10}" type="pres">
      <dgm:prSet presAssocID="{9C7E8176-B8F9-4374-AD87-7971B7574310}" presName="background3" presStyleLbl="asst1" presStyleIdx="10" presStyleCnt="25"/>
      <dgm:spPr/>
    </dgm:pt>
    <dgm:pt modelId="{D7BE6F33-7735-4721-BBD8-B96307F51FE8}" type="pres">
      <dgm:prSet presAssocID="{9C7E8176-B8F9-4374-AD87-7971B7574310}" presName="text3" presStyleLbl="fgAcc3" presStyleIdx="8" presStyleCnt="20" custScaleX="100049" custLinFactNeighborX="-84493" custLinFactNeighborY="50242">
        <dgm:presLayoutVars>
          <dgm:chPref val="3"/>
        </dgm:presLayoutVars>
      </dgm:prSet>
      <dgm:spPr/>
      <dgm:t>
        <a:bodyPr/>
        <a:lstStyle/>
        <a:p>
          <a:endParaRPr lang="de-DE"/>
        </a:p>
      </dgm:t>
    </dgm:pt>
    <dgm:pt modelId="{172DF680-2FBA-4FB1-8329-655FE098D7B5}" type="pres">
      <dgm:prSet presAssocID="{9C7E8176-B8F9-4374-AD87-7971B7574310}" presName="hierChild4" presStyleCnt="0"/>
      <dgm:spPr/>
    </dgm:pt>
    <dgm:pt modelId="{ED1B5C64-063C-490D-94C4-4A6CBE2DF76B}" type="pres">
      <dgm:prSet presAssocID="{05BA4472-00FE-4096-8618-013E3269F85A}" presName="Name10" presStyleLbl="parChTrans1D2" presStyleIdx="2" presStyleCnt="5"/>
      <dgm:spPr/>
      <dgm:t>
        <a:bodyPr/>
        <a:lstStyle/>
        <a:p>
          <a:endParaRPr lang="de-DE"/>
        </a:p>
      </dgm:t>
    </dgm:pt>
    <dgm:pt modelId="{49365FF1-B886-442F-95D0-E5D4B939AE78}" type="pres">
      <dgm:prSet presAssocID="{30E9991A-B672-4698-B04A-E28B47926CF8}" presName="hierRoot2" presStyleCnt="0"/>
      <dgm:spPr/>
    </dgm:pt>
    <dgm:pt modelId="{4379500F-BF17-41E7-BE69-D4C03B56CC2B}" type="pres">
      <dgm:prSet presAssocID="{30E9991A-B672-4698-B04A-E28B47926CF8}" presName="composite2" presStyleCnt="0"/>
      <dgm:spPr/>
    </dgm:pt>
    <dgm:pt modelId="{4DDCDE42-3170-478A-8C59-B8DFF460BEA0}" type="pres">
      <dgm:prSet presAssocID="{30E9991A-B672-4698-B04A-E28B47926CF8}" presName="background2" presStyleLbl="asst1" presStyleIdx="11" presStyleCnt="25"/>
      <dgm:spPr/>
    </dgm:pt>
    <dgm:pt modelId="{881E53FA-C847-4BE9-9665-D6D29D4CA96C}" type="pres">
      <dgm:prSet presAssocID="{30E9991A-B672-4698-B04A-E28B47926CF8}" presName="text2" presStyleLbl="fgAcc2" presStyleIdx="2" presStyleCnt="5" custScaleX="276022" custLinFactX="-106065" custLinFactY="-134733" custLinFactNeighborX="-200000" custLinFactNeighborY="-200000">
        <dgm:presLayoutVars>
          <dgm:chPref val="3"/>
        </dgm:presLayoutVars>
      </dgm:prSet>
      <dgm:spPr/>
      <dgm:t>
        <a:bodyPr/>
        <a:lstStyle/>
        <a:p>
          <a:endParaRPr lang="de-DE"/>
        </a:p>
      </dgm:t>
    </dgm:pt>
    <dgm:pt modelId="{ED519971-41E1-4958-A219-BF646B5D0ABB}" type="pres">
      <dgm:prSet presAssocID="{30E9991A-B672-4698-B04A-E28B47926CF8}" presName="hierChild3" presStyleCnt="0"/>
      <dgm:spPr/>
    </dgm:pt>
    <dgm:pt modelId="{AC382AFD-4E13-422F-968F-4A573A7EADFA}" type="pres">
      <dgm:prSet presAssocID="{C6673BA0-7D7C-47F4-A089-65F9FAB45BBE}" presName="Name17" presStyleLbl="parChTrans1D3" presStyleIdx="9" presStyleCnt="20"/>
      <dgm:spPr/>
      <dgm:t>
        <a:bodyPr/>
        <a:lstStyle/>
        <a:p>
          <a:endParaRPr lang="de-DE"/>
        </a:p>
      </dgm:t>
    </dgm:pt>
    <dgm:pt modelId="{78389CDB-ABA6-48B2-A2B1-9E3F420AC706}" type="pres">
      <dgm:prSet presAssocID="{723B083B-D9C8-40A9-BF5C-9E5C6D7AF6C4}" presName="hierRoot3" presStyleCnt="0"/>
      <dgm:spPr/>
    </dgm:pt>
    <dgm:pt modelId="{B34066C5-7578-4894-BF5C-0FC922261C41}" type="pres">
      <dgm:prSet presAssocID="{723B083B-D9C8-40A9-BF5C-9E5C6D7AF6C4}" presName="composite3" presStyleCnt="0"/>
      <dgm:spPr/>
    </dgm:pt>
    <dgm:pt modelId="{DEE809AC-AA00-4FF4-BE9D-03FF65C7E97B}" type="pres">
      <dgm:prSet presAssocID="{723B083B-D9C8-40A9-BF5C-9E5C6D7AF6C4}" presName="background3" presStyleLbl="asst1" presStyleIdx="12" presStyleCnt="25"/>
      <dgm:spPr/>
    </dgm:pt>
    <dgm:pt modelId="{E7939DCB-015A-4B63-AA51-2A42872DE1C2}" type="pres">
      <dgm:prSet presAssocID="{723B083B-D9C8-40A9-BF5C-9E5C6D7AF6C4}" presName="text3" presStyleLbl="fgAcc3" presStyleIdx="9" presStyleCnt="20" custScaleX="133411" custScaleY="102109" custLinFactNeighborX="-81931" custLinFactNeighborY="72863">
        <dgm:presLayoutVars>
          <dgm:chPref val="3"/>
        </dgm:presLayoutVars>
      </dgm:prSet>
      <dgm:spPr/>
      <dgm:t>
        <a:bodyPr/>
        <a:lstStyle/>
        <a:p>
          <a:endParaRPr lang="de-DE"/>
        </a:p>
      </dgm:t>
    </dgm:pt>
    <dgm:pt modelId="{3B5ED58F-B0AF-466A-80C0-4F714E2F107E}" type="pres">
      <dgm:prSet presAssocID="{723B083B-D9C8-40A9-BF5C-9E5C6D7AF6C4}" presName="hierChild4" presStyleCnt="0"/>
      <dgm:spPr/>
    </dgm:pt>
    <dgm:pt modelId="{890939CA-1507-4A33-8FCF-F3F1479720CF}" type="pres">
      <dgm:prSet presAssocID="{2AB1B7B1-1B44-4A15-818D-DBA16B3DB944}" presName="Name17" presStyleLbl="parChTrans1D3" presStyleIdx="10" presStyleCnt="20"/>
      <dgm:spPr/>
      <dgm:t>
        <a:bodyPr/>
        <a:lstStyle/>
        <a:p>
          <a:endParaRPr lang="de-DE"/>
        </a:p>
      </dgm:t>
    </dgm:pt>
    <dgm:pt modelId="{77C5E7AE-2E73-497F-94FC-F930B93B003C}" type="pres">
      <dgm:prSet presAssocID="{248B9852-7A46-4FC4-A92A-23F98BA14F82}" presName="hierRoot3" presStyleCnt="0"/>
      <dgm:spPr/>
    </dgm:pt>
    <dgm:pt modelId="{8C91B2DD-2468-4A0C-8594-5C3817BC7E6E}" type="pres">
      <dgm:prSet presAssocID="{248B9852-7A46-4FC4-A92A-23F98BA14F82}" presName="composite3" presStyleCnt="0"/>
      <dgm:spPr/>
    </dgm:pt>
    <dgm:pt modelId="{A0708B9D-0421-404D-9B95-4530D3F18D16}" type="pres">
      <dgm:prSet presAssocID="{248B9852-7A46-4FC4-A92A-23F98BA14F82}" presName="background3" presStyleLbl="asst1" presStyleIdx="13" presStyleCnt="25"/>
      <dgm:spPr/>
    </dgm:pt>
    <dgm:pt modelId="{EC68F569-2853-4BD7-B439-D33DFE52B986}" type="pres">
      <dgm:prSet presAssocID="{248B9852-7A46-4FC4-A92A-23F98BA14F82}" presName="text3" presStyleLbl="fgAcc3" presStyleIdx="10" presStyleCnt="20" custScaleX="133411" custScaleY="102109" custLinFactX="-18084" custLinFactY="56174" custLinFactNeighborX="-100000" custLinFactNeighborY="100000">
        <dgm:presLayoutVars>
          <dgm:chPref val="3"/>
        </dgm:presLayoutVars>
      </dgm:prSet>
      <dgm:spPr/>
      <dgm:t>
        <a:bodyPr/>
        <a:lstStyle/>
        <a:p>
          <a:endParaRPr lang="de-DE"/>
        </a:p>
      </dgm:t>
    </dgm:pt>
    <dgm:pt modelId="{430DBB05-2D49-4E08-9F59-EA7DC67D5A2B}" type="pres">
      <dgm:prSet presAssocID="{248B9852-7A46-4FC4-A92A-23F98BA14F82}" presName="hierChild4" presStyleCnt="0"/>
      <dgm:spPr/>
    </dgm:pt>
    <dgm:pt modelId="{CA4F916B-50E5-4A35-9164-D5FAF38595F8}" type="pres">
      <dgm:prSet presAssocID="{B855785A-D428-43D7-B32A-D3E2A418F0F6}" presName="Name17" presStyleLbl="parChTrans1D3" presStyleIdx="11" presStyleCnt="20"/>
      <dgm:spPr/>
      <dgm:t>
        <a:bodyPr/>
        <a:lstStyle/>
        <a:p>
          <a:endParaRPr lang="de-DE"/>
        </a:p>
      </dgm:t>
    </dgm:pt>
    <dgm:pt modelId="{D56B7526-5AA0-4298-A4C7-1C0956133E53}" type="pres">
      <dgm:prSet presAssocID="{A771A793-A317-4335-83D6-B26FFCD0211F}" presName="hierRoot3" presStyleCnt="0"/>
      <dgm:spPr/>
    </dgm:pt>
    <dgm:pt modelId="{91A9BA55-7F54-4639-B527-1C006DACCFAA}" type="pres">
      <dgm:prSet presAssocID="{A771A793-A317-4335-83D6-B26FFCD0211F}" presName="composite3" presStyleCnt="0"/>
      <dgm:spPr/>
    </dgm:pt>
    <dgm:pt modelId="{6BF135A9-A63F-4B57-9449-9B99A10BB4FF}" type="pres">
      <dgm:prSet presAssocID="{A771A793-A317-4335-83D6-B26FFCD0211F}" presName="background3" presStyleLbl="asst1" presStyleIdx="14" presStyleCnt="25"/>
      <dgm:spPr/>
    </dgm:pt>
    <dgm:pt modelId="{464214E6-8AD8-47EC-8EE9-338C04D7F1C0}" type="pres">
      <dgm:prSet presAssocID="{A771A793-A317-4335-83D6-B26FFCD0211F}" presName="text3" presStyleLbl="fgAcc3" presStyleIdx="11" presStyleCnt="20" custScaleX="133411" custScaleY="102109" custLinFactX="-58692" custLinFactNeighborX="-100000" custLinFactNeighborY="72863">
        <dgm:presLayoutVars>
          <dgm:chPref val="3"/>
        </dgm:presLayoutVars>
      </dgm:prSet>
      <dgm:spPr/>
      <dgm:t>
        <a:bodyPr/>
        <a:lstStyle/>
        <a:p>
          <a:endParaRPr lang="de-DE"/>
        </a:p>
      </dgm:t>
    </dgm:pt>
    <dgm:pt modelId="{D0A9AB70-4C3D-4658-9341-DC5FF71C7051}" type="pres">
      <dgm:prSet presAssocID="{A771A793-A317-4335-83D6-B26FFCD0211F}" presName="hierChild4" presStyleCnt="0"/>
      <dgm:spPr/>
    </dgm:pt>
    <dgm:pt modelId="{69477CC1-016A-4B85-85FA-C51E644778D4}" type="pres">
      <dgm:prSet presAssocID="{C8421D09-E632-45E2-86C0-AD645EFC47F2}" presName="Name17" presStyleLbl="parChTrans1D3" presStyleIdx="12" presStyleCnt="20"/>
      <dgm:spPr/>
      <dgm:t>
        <a:bodyPr/>
        <a:lstStyle/>
        <a:p>
          <a:endParaRPr lang="de-DE"/>
        </a:p>
      </dgm:t>
    </dgm:pt>
    <dgm:pt modelId="{70C71D55-6BAF-41F6-889F-E1278E25246E}" type="pres">
      <dgm:prSet presAssocID="{C1660771-B741-449A-8669-E0A7E1B0B0C0}" presName="hierRoot3" presStyleCnt="0"/>
      <dgm:spPr/>
    </dgm:pt>
    <dgm:pt modelId="{2B5EB5A2-95D4-4717-A52D-08A210A457ED}" type="pres">
      <dgm:prSet presAssocID="{C1660771-B741-449A-8669-E0A7E1B0B0C0}" presName="composite3" presStyleCnt="0"/>
      <dgm:spPr/>
    </dgm:pt>
    <dgm:pt modelId="{80767F3B-85F2-40ED-9631-340BE2E9454E}" type="pres">
      <dgm:prSet presAssocID="{C1660771-B741-449A-8669-E0A7E1B0B0C0}" presName="background3" presStyleLbl="asst1" presStyleIdx="15" presStyleCnt="25"/>
      <dgm:spPr/>
    </dgm:pt>
    <dgm:pt modelId="{12D1A42B-8F7C-4198-9552-0689B818B07F}" type="pres">
      <dgm:prSet presAssocID="{C1660771-B741-449A-8669-E0A7E1B0B0C0}" presName="text3" presStyleLbl="fgAcc3" presStyleIdx="12" presStyleCnt="20" custScaleX="133411" custScaleY="102109" custLinFactX="-100000" custLinFactY="100000" custLinFactNeighborX="-116973" custLinFactNeighborY="107177">
        <dgm:presLayoutVars>
          <dgm:chPref val="3"/>
        </dgm:presLayoutVars>
      </dgm:prSet>
      <dgm:spPr/>
      <dgm:t>
        <a:bodyPr/>
        <a:lstStyle/>
        <a:p>
          <a:endParaRPr lang="de-DE"/>
        </a:p>
      </dgm:t>
    </dgm:pt>
    <dgm:pt modelId="{EA81B77F-C250-490D-830A-284835F61112}" type="pres">
      <dgm:prSet presAssocID="{C1660771-B741-449A-8669-E0A7E1B0B0C0}" presName="hierChild4" presStyleCnt="0"/>
      <dgm:spPr/>
    </dgm:pt>
    <dgm:pt modelId="{9DA21214-3CF0-4C9F-9253-766FF2010BB1}" type="pres">
      <dgm:prSet presAssocID="{568D68C4-88AF-4FA8-9468-5443D10EBFAD}" presName="Name17" presStyleLbl="parChTrans1D3" presStyleIdx="13" presStyleCnt="20"/>
      <dgm:spPr/>
      <dgm:t>
        <a:bodyPr/>
        <a:lstStyle/>
        <a:p>
          <a:endParaRPr lang="de-DE"/>
        </a:p>
      </dgm:t>
    </dgm:pt>
    <dgm:pt modelId="{B6C1FB8F-CE8E-49BD-A0E0-55BEECEFD6DA}" type="pres">
      <dgm:prSet presAssocID="{61112F82-237C-46D9-ADB5-8DF6825BF115}" presName="hierRoot3" presStyleCnt="0"/>
      <dgm:spPr/>
    </dgm:pt>
    <dgm:pt modelId="{3AB42BAC-6EA0-4433-9055-76C8222DF49A}" type="pres">
      <dgm:prSet presAssocID="{61112F82-237C-46D9-ADB5-8DF6825BF115}" presName="composite3" presStyleCnt="0"/>
      <dgm:spPr/>
    </dgm:pt>
    <dgm:pt modelId="{5F95CBDB-EBBF-4E27-AFE6-D9C03353A706}" type="pres">
      <dgm:prSet presAssocID="{61112F82-237C-46D9-ADB5-8DF6825BF115}" presName="background3" presStyleLbl="asst1" presStyleIdx="16" presStyleCnt="25"/>
      <dgm:spPr/>
    </dgm:pt>
    <dgm:pt modelId="{8757C155-0896-4AA8-96E5-4FAB1327AC25}" type="pres">
      <dgm:prSet presAssocID="{61112F82-237C-46D9-ADB5-8DF6825BF115}" presName="text3" presStyleLbl="fgAcc3" presStyleIdx="13" presStyleCnt="20" custScaleX="105107" custScaleY="116030" custLinFactX="-100000" custLinFactNeighborX="-161482" custLinFactNeighborY="79756">
        <dgm:presLayoutVars>
          <dgm:chPref val="3"/>
        </dgm:presLayoutVars>
      </dgm:prSet>
      <dgm:spPr/>
      <dgm:t>
        <a:bodyPr/>
        <a:lstStyle/>
        <a:p>
          <a:endParaRPr lang="de-DE"/>
        </a:p>
      </dgm:t>
    </dgm:pt>
    <dgm:pt modelId="{8006D911-9C99-4DD2-BB3D-20D0ED37CA99}" type="pres">
      <dgm:prSet presAssocID="{61112F82-237C-46D9-ADB5-8DF6825BF115}" presName="hierChild4" presStyleCnt="0"/>
      <dgm:spPr/>
    </dgm:pt>
    <dgm:pt modelId="{998708CE-5712-4FDF-850C-8CF0DE1820D7}" type="pres">
      <dgm:prSet presAssocID="{233F1AC9-399E-483B-A692-F3A44C9823DA}" presName="Name10" presStyleLbl="parChTrans1D2" presStyleIdx="3" presStyleCnt="5"/>
      <dgm:spPr/>
      <dgm:t>
        <a:bodyPr/>
        <a:lstStyle/>
        <a:p>
          <a:endParaRPr lang="de-DE"/>
        </a:p>
      </dgm:t>
    </dgm:pt>
    <dgm:pt modelId="{B942C03B-4D87-4E94-B710-98FC116B8DB9}" type="pres">
      <dgm:prSet presAssocID="{4E365F37-2F04-4041-AF84-94008BC3F43A}" presName="hierRoot2" presStyleCnt="0"/>
      <dgm:spPr/>
    </dgm:pt>
    <dgm:pt modelId="{F7ADCB58-B780-4322-9F18-84AB0E446C39}" type="pres">
      <dgm:prSet presAssocID="{4E365F37-2F04-4041-AF84-94008BC3F43A}" presName="composite2" presStyleCnt="0"/>
      <dgm:spPr/>
    </dgm:pt>
    <dgm:pt modelId="{0EA81318-F441-429F-A64B-5295A1424746}" type="pres">
      <dgm:prSet presAssocID="{4E365F37-2F04-4041-AF84-94008BC3F43A}" presName="background2" presStyleLbl="asst1" presStyleIdx="17" presStyleCnt="25"/>
      <dgm:spPr/>
    </dgm:pt>
    <dgm:pt modelId="{47F5D948-DC12-47AA-BD15-D898EB714E26}" type="pres">
      <dgm:prSet presAssocID="{4E365F37-2F04-4041-AF84-94008BC3F43A}" presName="text2" presStyleLbl="fgAcc2" presStyleIdx="3" presStyleCnt="5" custScaleX="263482" custLinFactX="-114716" custLinFactY="-137205" custLinFactNeighborX="-200000" custLinFactNeighborY="-200000">
        <dgm:presLayoutVars>
          <dgm:chPref val="3"/>
        </dgm:presLayoutVars>
      </dgm:prSet>
      <dgm:spPr/>
      <dgm:t>
        <a:bodyPr/>
        <a:lstStyle/>
        <a:p>
          <a:endParaRPr lang="de-DE"/>
        </a:p>
      </dgm:t>
    </dgm:pt>
    <dgm:pt modelId="{F8B1E47F-5B29-45D0-8D58-4218AF18E66B}" type="pres">
      <dgm:prSet presAssocID="{4E365F37-2F04-4041-AF84-94008BC3F43A}" presName="hierChild3" presStyleCnt="0"/>
      <dgm:spPr/>
    </dgm:pt>
    <dgm:pt modelId="{6D175979-8836-44E2-ADDB-1E4F6CEA06ED}" type="pres">
      <dgm:prSet presAssocID="{AAE3FDC7-8C5D-41F9-A389-C534686CA5CA}" presName="Name17" presStyleLbl="parChTrans1D3" presStyleIdx="14" presStyleCnt="20"/>
      <dgm:spPr/>
      <dgm:t>
        <a:bodyPr/>
        <a:lstStyle/>
        <a:p>
          <a:endParaRPr lang="de-DE"/>
        </a:p>
      </dgm:t>
    </dgm:pt>
    <dgm:pt modelId="{0BF46E36-5376-409A-91A1-27188135E5F1}" type="pres">
      <dgm:prSet presAssocID="{E9167583-C7A0-4FB4-8DE6-EC96E5B1CCFA}" presName="hierRoot3" presStyleCnt="0"/>
      <dgm:spPr/>
    </dgm:pt>
    <dgm:pt modelId="{F6896E98-4CA2-4177-B4E4-A5A833EFB014}" type="pres">
      <dgm:prSet presAssocID="{E9167583-C7A0-4FB4-8DE6-EC96E5B1CCFA}" presName="composite3" presStyleCnt="0"/>
      <dgm:spPr/>
    </dgm:pt>
    <dgm:pt modelId="{FF429DB0-8D19-45E2-8EEA-227B703090DA}" type="pres">
      <dgm:prSet presAssocID="{E9167583-C7A0-4FB4-8DE6-EC96E5B1CCFA}" presName="background3" presStyleLbl="asst1" presStyleIdx="18" presStyleCnt="25"/>
      <dgm:spPr/>
    </dgm:pt>
    <dgm:pt modelId="{9E9C70FF-2219-48C9-9DFD-38EA724DE534}" type="pres">
      <dgm:prSet presAssocID="{E9167583-C7A0-4FB4-8DE6-EC96E5B1CCFA}" presName="text3" presStyleLbl="fgAcc3" presStyleIdx="14" presStyleCnt="20" custScaleX="105107" custScaleY="116030" custLinFactX="-100000" custLinFactY="30531" custLinFactNeighborX="-143796" custLinFactNeighborY="100000">
        <dgm:presLayoutVars>
          <dgm:chPref val="3"/>
        </dgm:presLayoutVars>
      </dgm:prSet>
      <dgm:spPr/>
      <dgm:t>
        <a:bodyPr/>
        <a:lstStyle/>
        <a:p>
          <a:endParaRPr lang="de-DE"/>
        </a:p>
      </dgm:t>
    </dgm:pt>
    <dgm:pt modelId="{147C62A0-E16D-4635-A687-012A81A475EF}" type="pres">
      <dgm:prSet presAssocID="{E9167583-C7A0-4FB4-8DE6-EC96E5B1CCFA}" presName="hierChild4" presStyleCnt="0"/>
      <dgm:spPr/>
    </dgm:pt>
    <dgm:pt modelId="{684B10F6-CBC4-46EC-93B0-BAB3CD7A67F8}" type="pres">
      <dgm:prSet presAssocID="{FDD361AF-2D6A-4F14-A4A4-F006EEC831B1}" presName="Name17" presStyleLbl="parChTrans1D3" presStyleIdx="15" presStyleCnt="20"/>
      <dgm:spPr/>
      <dgm:t>
        <a:bodyPr/>
        <a:lstStyle/>
        <a:p>
          <a:endParaRPr lang="de-DE"/>
        </a:p>
      </dgm:t>
    </dgm:pt>
    <dgm:pt modelId="{EF0A0CA4-4579-4E74-95FB-4750418C4B56}" type="pres">
      <dgm:prSet presAssocID="{3C8CED5D-0069-4CE9-BD5D-2056AC3B9C17}" presName="hierRoot3" presStyleCnt="0"/>
      <dgm:spPr/>
    </dgm:pt>
    <dgm:pt modelId="{7CBDB49B-6BA6-49B0-838B-5E0670177746}" type="pres">
      <dgm:prSet presAssocID="{3C8CED5D-0069-4CE9-BD5D-2056AC3B9C17}" presName="composite3" presStyleCnt="0"/>
      <dgm:spPr/>
    </dgm:pt>
    <dgm:pt modelId="{545EF8BA-D4EF-458D-AF53-0E0A62F6694F}" type="pres">
      <dgm:prSet presAssocID="{3C8CED5D-0069-4CE9-BD5D-2056AC3B9C17}" presName="background3" presStyleLbl="asst1" presStyleIdx="19" presStyleCnt="25"/>
      <dgm:spPr/>
    </dgm:pt>
    <dgm:pt modelId="{5A73C36D-509A-44B9-9F5C-10B3DB2F49A9}" type="pres">
      <dgm:prSet presAssocID="{3C8CED5D-0069-4CE9-BD5D-2056AC3B9C17}" presName="text3" presStyleLbl="fgAcc3" presStyleIdx="15" presStyleCnt="20" custScaleX="105107" custScaleY="116030" custLinFactX="-100000" custLinFactY="30531" custLinFactNeighborX="-143796" custLinFactNeighborY="100000">
        <dgm:presLayoutVars>
          <dgm:chPref val="3"/>
        </dgm:presLayoutVars>
      </dgm:prSet>
      <dgm:spPr/>
      <dgm:t>
        <a:bodyPr/>
        <a:lstStyle/>
        <a:p>
          <a:endParaRPr lang="de-DE"/>
        </a:p>
      </dgm:t>
    </dgm:pt>
    <dgm:pt modelId="{7283D971-351B-4905-A68F-A23D3540A734}" type="pres">
      <dgm:prSet presAssocID="{3C8CED5D-0069-4CE9-BD5D-2056AC3B9C17}" presName="hierChild4" presStyleCnt="0"/>
      <dgm:spPr/>
    </dgm:pt>
    <dgm:pt modelId="{BDC085F9-A5A3-4EFF-90D5-2E4867F870EF}" type="pres">
      <dgm:prSet presAssocID="{4AFBA769-471C-4AC4-9CE0-7AD0EE79D665}" presName="Name10" presStyleLbl="parChTrans1D2" presStyleIdx="4" presStyleCnt="5"/>
      <dgm:spPr/>
      <dgm:t>
        <a:bodyPr/>
        <a:lstStyle/>
        <a:p>
          <a:endParaRPr lang="de-DE"/>
        </a:p>
      </dgm:t>
    </dgm:pt>
    <dgm:pt modelId="{433384C0-3733-4FA0-AACA-9699B72E3C83}" type="pres">
      <dgm:prSet presAssocID="{D23B2694-DD63-4563-874A-DF4724BB78E1}" presName="hierRoot2" presStyleCnt="0"/>
      <dgm:spPr/>
    </dgm:pt>
    <dgm:pt modelId="{131C8E9A-F128-44D6-BCB5-2BA280A008F8}" type="pres">
      <dgm:prSet presAssocID="{D23B2694-DD63-4563-874A-DF4724BB78E1}" presName="composite2" presStyleCnt="0"/>
      <dgm:spPr/>
    </dgm:pt>
    <dgm:pt modelId="{406CFAA8-65FE-4EDE-A661-7351255CD88F}" type="pres">
      <dgm:prSet presAssocID="{D23B2694-DD63-4563-874A-DF4724BB78E1}" presName="background2" presStyleLbl="asst1" presStyleIdx="20" presStyleCnt="25"/>
      <dgm:spPr/>
    </dgm:pt>
    <dgm:pt modelId="{FF31E301-C597-45F9-B1D0-90C7E1BC4702}" type="pres">
      <dgm:prSet presAssocID="{D23B2694-DD63-4563-874A-DF4724BB78E1}" presName="text2" presStyleLbl="fgAcc2" presStyleIdx="4" presStyleCnt="5" custScaleX="256630" custLinFactX="-100000" custLinFactY="-117435" custLinFactNeighborX="-110738" custLinFactNeighborY="-200000">
        <dgm:presLayoutVars>
          <dgm:chPref val="3"/>
        </dgm:presLayoutVars>
      </dgm:prSet>
      <dgm:spPr/>
      <dgm:t>
        <a:bodyPr/>
        <a:lstStyle/>
        <a:p>
          <a:endParaRPr lang="de-DE"/>
        </a:p>
      </dgm:t>
    </dgm:pt>
    <dgm:pt modelId="{EA8B10E8-C211-4057-9054-BE7D5C248C09}" type="pres">
      <dgm:prSet presAssocID="{D23B2694-DD63-4563-874A-DF4724BB78E1}" presName="hierChild3" presStyleCnt="0"/>
      <dgm:spPr/>
    </dgm:pt>
    <dgm:pt modelId="{456C5984-636A-4651-A401-BA72A845ED56}" type="pres">
      <dgm:prSet presAssocID="{116EA9E5-8667-41A8-9CC1-40D139877871}" presName="Name17" presStyleLbl="parChTrans1D3" presStyleIdx="16" presStyleCnt="20"/>
      <dgm:spPr/>
      <dgm:t>
        <a:bodyPr/>
        <a:lstStyle/>
        <a:p>
          <a:endParaRPr lang="de-DE"/>
        </a:p>
      </dgm:t>
    </dgm:pt>
    <dgm:pt modelId="{07E6D687-5F2D-48FD-85CF-1A41C8DB4796}" type="pres">
      <dgm:prSet presAssocID="{D8CBE36B-15AB-44F5-9FB4-83F2A4633CE6}" presName="hierRoot3" presStyleCnt="0"/>
      <dgm:spPr/>
    </dgm:pt>
    <dgm:pt modelId="{393348AC-D81C-4308-9DD2-C7C429C39485}" type="pres">
      <dgm:prSet presAssocID="{D8CBE36B-15AB-44F5-9FB4-83F2A4633CE6}" presName="composite3" presStyleCnt="0"/>
      <dgm:spPr/>
    </dgm:pt>
    <dgm:pt modelId="{244826A4-AC1A-476E-A924-D399EF9C28DF}" type="pres">
      <dgm:prSet presAssocID="{D8CBE36B-15AB-44F5-9FB4-83F2A4633CE6}" presName="background3" presStyleLbl="asst1" presStyleIdx="21" presStyleCnt="25"/>
      <dgm:spPr/>
    </dgm:pt>
    <dgm:pt modelId="{4323D2BF-96E4-445D-AD71-AF3718B62FD1}" type="pres">
      <dgm:prSet presAssocID="{D8CBE36B-15AB-44F5-9FB4-83F2A4633CE6}" presName="text3" presStyleLbl="fgAcc3" presStyleIdx="16" presStyleCnt="20" custLinFactX="-100000" custLinFactNeighborX="-151479" custLinFactNeighborY="43043">
        <dgm:presLayoutVars>
          <dgm:chPref val="3"/>
        </dgm:presLayoutVars>
      </dgm:prSet>
      <dgm:spPr/>
      <dgm:t>
        <a:bodyPr/>
        <a:lstStyle/>
        <a:p>
          <a:endParaRPr lang="de-DE"/>
        </a:p>
      </dgm:t>
    </dgm:pt>
    <dgm:pt modelId="{66E56016-6FE4-48E5-A589-508DAF243721}" type="pres">
      <dgm:prSet presAssocID="{D8CBE36B-15AB-44F5-9FB4-83F2A4633CE6}" presName="hierChild4" presStyleCnt="0"/>
      <dgm:spPr/>
    </dgm:pt>
    <dgm:pt modelId="{60A7CF62-BC93-4B6A-BD7D-A02CA41D6C65}" type="pres">
      <dgm:prSet presAssocID="{7CF19445-C717-4178-8439-F68902137E0D}" presName="Name17" presStyleLbl="parChTrans1D3" presStyleIdx="17" presStyleCnt="20"/>
      <dgm:spPr/>
      <dgm:t>
        <a:bodyPr/>
        <a:lstStyle/>
        <a:p>
          <a:endParaRPr lang="de-DE"/>
        </a:p>
      </dgm:t>
    </dgm:pt>
    <dgm:pt modelId="{15881485-BB2D-45F8-8B2B-F91A65D0B349}" type="pres">
      <dgm:prSet presAssocID="{FD1FF2C8-3346-4FA1-AD2C-A23C2DAB6D1C}" presName="hierRoot3" presStyleCnt="0"/>
      <dgm:spPr/>
    </dgm:pt>
    <dgm:pt modelId="{C5BAA2E8-0850-4CD7-8AD2-D3BB517C514F}" type="pres">
      <dgm:prSet presAssocID="{FD1FF2C8-3346-4FA1-AD2C-A23C2DAB6D1C}" presName="composite3" presStyleCnt="0"/>
      <dgm:spPr/>
    </dgm:pt>
    <dgm:pt modelId="{482F5229-58B9-408D-8C9D-565A9C67B2E3}" type="pres">
      <dgm:prSet presAssocID="{FD1FF2C8-3346-4FA1-AD2C-A23C2DAB6D1C}" presName="background3" presStyleLbl="asst1" presStyleIdx="22" presStyleCnt="25"/>
      <dgm:spPr/>
    </dgm:pt>
    <dgm:pt modelId="{F00527F9-6F94-4EAE-97F5-AB70521782F2}" type="pres">
      <dgm:prSet presAssocID="{FD1FF2C8-3346-4FA1-AD2C-A23C2DAB6D1C}" presName="text3" presStyleLbl="fgAcc3" presStyleIdx="17" presStyleCnt="20" custLinFactX="-100000" custLinFactNeighborX="-139365" custLinFactNeighborY="58383">
        <dgm:presLayoutVars>
          <dgm:chPref val="3"/>
        </dgm:presLayoutVars>
      </dgm:prSet>
      <dgm:spPr/>
      <dgm:t>
        <a:bodyPr/>
        <a:lstStyle/>
        <a:p>
          <a:endParaRPr lang="de-DE"/>
        </a:p>
      </dgm:t>
    </dgm:pt>
    <dgm:pt modelId="{DEA99FEA-AF65-4D84-B4B4-5E6E3C99F4AA}" type="pres">
      <dgm:prSet presAssocID="{FD1FF2C8-3346-4FA1-AD2C-A23C2DAB6D1C}" presName="hierChild4" presStyleCnt="0"/>
      <dgm:spPr/>
    </dgm:pt>
    <dgm:pt modelId="{A8E3858B-7DD4-4EA3-8F12-05631E1A9075}" type="pres">
      <dgm:prSet presAssocID="{671ED53D-D0DD-4362-BE6B-FCA9ADE2A626}" presName="Name17" presStyleLbl="parChTrans1D3" presStyleIdx="18" presStyleCnt="20"/>
      <dgm:spPr/>
      <dgm:t>
        <a:bodyPr/>
        <a:lstStyle/>
        <a:p>
          <a:endParaRPr lang="de-DE"/>
        </a:p>
      </dgm:t>
    </dgm:pt>
    <dgm:pt modelId="{DFDB5706-8412-44BD-BB8B-85DF2F6D2BD3}" type="pres">
      <dgm:prSet presAssocID="{14696605-BF3C-4FCE-B10D-D1BF4AFA6DE9}" presName="hierRoot3" presStyleCnt="0"/>
      <dgm:spPr/>
    </dgm:pt>
    <dgm:pt modelId="{C72757C5-CDB8-446C-B649-15C25E38AEA2}" type="pres">
      <dgm:prSet presAssocID="{14696605-BF3C-4FCE-B10D-D1BF4AFA6DE9}" presName="composite3" presStyleCnt="0"/>
      <dgm:spPr/>
    </dgm:pt>
    <dgm:pt modelId="{EDA2BD2B-15D5-436A-BE30-1B689047BA1D}" type="pres">
      <dgm:prSet presAssocID="{14696605-BF3C-4FCE-B10D-D1BF4AFA6DE9}" presName="background3" presStyleLbl="asst1" presStyleIdx="23" presStyleCnt="25"/>
      <dgm:spPr/>
    </dgm:pt>
    <dgm:pt modelId="{B5C18858-30FD-40B2-8C84-7E2555E78BDB}" type="pres">
      <dgm:prSet presAssocID="{14696605-BF3C-4FCE-B10D-D1BF4AFA6DE9}" presName="text3" presStyleLbl="fgAcc3" presStyleIdx="18" presStyleCnt="20" custLinFactX="-100000" custLinFactNeighborX="-151235" custLinFactNeighborY="8288">
        <dgm:presLayoutVars>
          <dgm:chPref val="3"/>
        </dgm:presLayoutVars>
      </dgm:prSet>
      <dgm:spPr/>
      <dgm:t>
        <a:bodyPr/>
        <a:lstStyle/>
        <a:p>
          <a:endParaRPr lang="de-DE"/>
        </a:p>
      </dgm:t>
    </dgm:pt>
    <dgm:pt modelId="{E793B23B-4EFE-4DC0-A069-B7B88AB01281}" type="pres">
      <dgm:prSet presAssocID="{14696605-BF3C-4FCE-B10D-D1BF4AFA6DE9}" presName="hierChild4" presStyleCnt="0"/>
      <dgm:spPr/>
    </dgm:pt>
    <dgm:pt modelId="{AF8F2D85-97B0-4CC7-9A0A-750131E12EE3}" type="pres">
      <dgm:prSet presAssocID="{57CDD4C2-EAB3-4837-BA31-102D1D2CF8AB}" presName="Name17" presStyleLbl="parChTrans1D3" presStyleIdx="19" presStyleCnt="20"/>
      <dgm:spPr/>
      <dgm:t>
        <a:bodyPr/>
        <a:lstStyle/>
        <a:p>
          <a:endParaRPr lang="de-DE"/>
        </a:p>
      </dgm:t>
    </dgm:pt>
    <dgm:pt modelId="{9C76DCB7-C8CB-4A24-AF16-0554027293F0}" type="pres">
      <dgm:prSet presAssocID="{0AD5222D-2A92-4630-915F-45E99619ADEF}" presName="hierRoot3" presStyleCnt="0"/>
      <dgm:spPr/>
    </dgm:pt>
    <dgm:pt modelId="{F8159B93-A81A-407A-AEB4-A05E91285280}" type="pres">
      <dgm:prSet presAssocID="{0AD5222D-2A92-4630-915F-45E99619ADEF}" presName="composite3" presStyleCnt="0"/>
      <dgm:spPr/>
    </dgm:pt>
    <dgm:pt modelId="{6968F926-8EC0-4C0A-9D67-C5A52A459492}" type="pres">
      <dgm:prSet presAssocID="{0AD5222D-2A92-4630-915F-45E99619ADEF}" presName="background3" presStyleLbl="asst1" presStyleIdx="24" presStyleCnt="25"/>
      <dgm:spPr/>
    </dgm:pt>
    <dgm:pt modelId="{01003329-7626-4C14-85C3-9CFC37D6ED1F}" type="pres">
      <dgm:prSet presAssocID="{0AD5222D-2A92-4630-915F-45E99619ADEF}" presName="text3" presStyleLbl="fgAcc3" presStyleIdx="19" presStyleCnt="20" custLinFactX="-182972" custLinFactY="89996" custLinFactNeighborX="-200000" custLinFactNeighborY="100000">
        <dgm:presLayoutVars>
          <dgm:chPref val="3"/>
        </dgm:presLayoutVars>
      </dgm:prSet>
      <dgm:spPr/>
      <dgm:t>
        <a:bodyPr/>
        <a:lstStyle/>
        <a:p>
          <a:endParaRPr lang="de-DE"/>
        </a:p>
      </dgm:t>
    </dgm:pt>
    <dgm:pt modelId="{CA38DF26-1C4A-4608-93BB-C56498C1F6ED}" type="pres">
      <dgm:prSet presAssocID="{0AD5222D-2A92-4630-915F-45E99619ADEF}" presName="hierChild4" presStyleCnt="0"/>
      <dgm:spPr/>
    </dgm:pt>
  </dgm:ptLst>
  <dgm:cxnLst>
    <dgm:cxn modelId="{E1ED9BBD-EC8B-4D77-8EDF-71046395A0D6}" type="presOf" srcId="{116EA9E5-8667-41A8-9CC1-40D139877871}" destId="{456C5984-636A-4651-A401-BA72A845ED56}" srcOrd="0" destOrd="0" presId="urn:microsoft.com/office/officeart/2005/8/layout/hierarchy1"/>
    <dgm:cxn modelId="{F3ADE248-8AA9-4331-A6E9-CFF0E0B525CA}" type="presOf" srcId="{E8DB05ED-650F-4108-BD39-F4EFCD8AAD8C}" destId="{8D9B953C-032C-4FC5-94B9-9E148104B4AE}" srcOrd="0" destOrd="0" presId="urn:microsoft.com/office/officeart/2005/8/layout/hierarchy1"/>
    <dgm:cxn modelId="{F93A55C9-7968-4706-961E-083BDA138AD1}" srcId="{D23B2694-DD63-4563-874A-DF4724BB78E1}" destId="{D8CBE36B-15AB-44F5-9FB4-83F2A4633CE6}" srcOrd="0" destOrd="0" parTransId="{116EA9E5-8667-41A8-9CC1-40D139877871}" sibTransId="{E619046E-0A8B-4FC3-B1E5-253EB88D6F20}"/>
    <dgm:cxn modelId="{71D0779A-F65B-48E7-94CA-AD35E320E064}" srcId="{D100E20D-7B00-41A5-89A3-AE255DF5C814}" destId="{80C66328-B074-423F-98B7-9CFD36810A6C}" srcOrd="3" destOrd="0" parTransId="{ABE38EA5-CED7-494D-8A3E-DA7E7FE26E29}" sibTransId="{93B3CE96-1FF6-49FE-96BB-67FB21B2DEF7}"/>
    <dgm:cxn modelId="{E6B7C47A-0A10-449E-A4CB-6F0BC765080A}" type="presOf" srcId="{AAE3FDC7-8C5D-41F9-A389-C534686CA5CA}" destId="{6D175979-8836-44E2-ADDB-1E4F6CEA06ED}" srcOrd="0" destOrd="0" presId="urn:microsoft.com/office/officeart/2005/8/layout/hierarchy1"/>
    <dgm:cxn modelId="{EB205F76-A858-42FA-B6DE-31569A09C2A7}" type="presOf" srcId="{79F4E7D2-8941-4DAE-B34F-5744F7F90B04}" destId="{08BF22D7-CA93-443D-9BC8-E850A074AA42}" srcOrd="0" destOrd="0" presId="urn:microsoft.com/office/officeart/2005/8/layout/hierarchy1"/>
    <dgm:cxn modelId="{BBA02B16-644D-4516-BCBF-1566E8C0852B}" type="presOf" srcId="{C1660771-B741-449A-8669-E0A7E1B0B0C0}" destId="{12D1A42B-8F7C-4198-9552-0689B818B07F}" srcOrd="0" destOrd="0" presId="urn:microsoft.com/office/officeart/2005/8/layout/hierarchy1"/>
    <dgm:cxn modelId="{5FD58C22-4126-414B-8FB9-D2766BB64511}" type="presOf" srcId="{73C855B8-392B-4219-ABDB-EDD4D6FD8EC4}" destId="{49243D09-9BB3-42B3-BAFB-4D10CBAE73F9}" srcOrd="0" destOrd="0" presId="urn:microsoft.com/office/officeart/2005/8/layout/hierarchy1"/>
    <dgm:cxn modelId="{D18C4733-3D83-4F43-AB06-205DB1FA6BE1}" type="presOf" srcId="{094D3DC2-A431-4A94-9DC7-63AC3BC7AF9A}" destId="{3C746D40-FFC0-47AC-A0B7-3D75355866E6}" srcOrd="0" destOrd="0" presId="urn:microsoft.com/office/officeart/2005/8/layout/hierarchy1"/>
    <dgm:cxn modelId="{6A887F5D-6C99-4571-8090-4F899681125E}" srcId="{D100E20D-7B00-41A5-89A3-AE255DF5C814}" destId="{42301A62-334D-48FD-B338-91B370DBB3B4}" srcOrd="4" destOrd="0" parTransId="{FE28680C-5D42-486A-9A05-81250D5AB4B0}" sibTransId="{6A6BEE98-BBB2-483C-B115-503A36D490E7}"/>
    <dgm:cxn modelId="{7BDD4508-09EB-4101-AB87-840431D55750}" type="presOf" srcId="{568D68C4-88AF-4FA8-9468-5443D10EBFAD}" destId="{9DA21214-3CF0-4C9F-9253-766FF2010BB1}" srcOrd="0" destOrd="0" presId="urn:microsoft.com/office/officeart/2005/8/layout/hierarchy1"/>
    <dgm:cxn modelId="{054B7CE6-0284-4699-A37D-2B17C3CA6EF2}" type="presOf" srcId="{5112CF12-C149-4DB3-B6E8-EEE1DBC94AFA}" destId="{BB4BDBC4-B94F-4F37-B3F8-56D5D261D246}" srcOrd="0" destOrd="0" presId="urn:microsoft.com/office/officeart/2005/8/layout/hierarchy1"/>
    <dgm:cxn modelId="{252C4515-DFD6-40F9-A21F-814D21684865}" type="presOf" srcId="{A771A793-A317-4335-83D6-B26FFCD0211F}" destId="{464214E6-8AD8-47EC-8EE9-338C04D7F1C0}" srcOrd="0" destOrd="0" presId="urn:microsoft.com/office/officeart/2005/8/layout/hierarchy1"/>
    <dgm:cxn modelId="{321342A1-CE0B-49ED-BF80-3637CA565999}" srcId="{C5DF67A4-1457-4BBB-8DB2-FDC463112387}" destId="{9C7E8176-B8F9-4374-AD87-7971B7574310}" srcOrd="3" destOrd="0" parTransId="{211C62FF-597F-4376-8F9C-754A5585C25E}" sibTransId="{57F0C1BC-85B8-4DBB-9CBC-DACD950A2CE8}"/>
    <dgm:cxn modelId="{43CDBB59-1A06-4040-A381-43A4B782A8DA}" srcId="{D23B2694-DD63-4563-874A-DF4724BB78E1}" destId="{14696605-BF3C-4FCE-B10D-D1BF4AFA6DE9}" srcOrd="2" destOrd="0" parTransId="{671ED53D-D0DD-4362-BE6B-FCA9ADE2A626}" sibTransId="{75BF28BC-A2B3-4FC1-8EC4-7B5D17BF3B42}"/>
    <dgm:cxn modelId="{1BBF2464-FDE6-4F18-9080-1B7F1196CD11}" type="presOf" srcId="{7C52F75A-0193-451D-838C-E5EA9EBF0512}" destId="{C8048E62-9440-4B6B-8550-D287688AC2B2}" srcOrd="0" destOrd="0" presId="urn:microsoft.com/office/officeart/2005/8/layout/hierarchy1"/>
    <dgm:cxn modelId="{077F96E4-396F-4781-997C-2B89ECC33501}" srcId="{79B0ED78-B69E-41CD-98C9-AD3F565244E7}" destId="{D100E20D-7B00-41A5-89A3-AE255DF5C814}" srcOrd="0" destOrd="0" parTransId="{73C855B8-392B-4219-ABDB-EDD4D6FD8EC4}" sibTransId="{32098247-3724-402C-9E49-95DBE17AA8D7}"/>
    <dgm:cxn modelId="{5E350684-4B21-4E35-8411-EC5C25519C98}" type="presOf" srcId="{7CF19445-C717-4178-8439-F68902137E0D}" destId="{60A7CF62-BC93-4B6A-BD7D-A02CA41D6C65}" srcOrd="0" destOrd="0" presId="urn:microsoft.com/office/officeart/2005/8/layout/hierarchy1"/>
    <dgm:cxn modelId="{CAD925C0-901A-44AB-AF47-049C42560061}" type="presOf" srcId="{61112F82-237C-46D9-ADB5-8DF6825BF115}" destId="{8757C155-0896-4AA8-96E5-4FAB1327AC25}" srcOrd="0" destOrd="0" presId="urn:microsoft.com/office/officeart/2005/8/layout/hierarchy1"/>
    <dgm:cxn modelId="{BE0AF279-9A19-4B7F-9184-F2CBF948C4C9}" type="presOf" srcId="{80C66328-B074-423F-98B7-9CFD36810A6C}" destId="{2A6B49A3-5DF8-47FF-A813-1ADFA2BC13CC}" srcOrd="0" destOrd="0" presId="urn:microsoft.com/office/officeart/2005/8/layout/hierarchy1"/>
    <dgm:cxn modelId="{E8BA06EA-5277-4F82-BA57-57216DBA00EF}" srcId="{D23B2694-DD63-4563-874A-DF4724BB78E1}" destId="{FD1FF2C8-3346-4FA1-AD2C-A23C2DAB6D1C}" srcOrd="1" destOrd="0" parTransId="{7CF19445-C717-4178-8439-F68902137E0D}" sibTransId="{E9886C85-1AB9-48D3-A035-41D81C2499AD}"/>
    <dgm:cxn modelId="{3DFA7889-63AC-432D-BBD9-6EF17E5C7104}" srcId="{C5DF67A4-1457-4BBB-8DB2-FDC463112387}" destId="{A91996EF-6514-4C15-A9CF-70E243275022}" srcOrd="2" destOrd="0" parTransId="{33AF033F-C54F-4860-84CF-C629709EBF7D}" sibTransId="{633102AD-3379-4ECE-B555-C8B0005B7DC5}"/>
    <dgm:cxn modelId="{C9914876-0D55-458F-A09D-5C50A6AFAE3C}" type="presOf" srcId="{AA8304E1-D331-440B-81CB-F64B45CD2F65}" destId="{748F53F5-4F79-4843-AD1B-8A8345D79A51}" srcOrd="0" destOrd="0" presId="urn:microsoft.com/office/officeart/2005/8/layout/hierarchy1"/>
    <dgm:cxn modelId="{F393C27F-B1FE-44CD-9230-383C3F32C1B9}" type="presOf" srcId="{30E9991A-B672-4698-B04A-E28B47926CF8}" destId="{881E53FA-C847-4BE9-9665-D6D29D4CA96C}" srcOrd="0" destOrd="0" presId="urn:microsoft.com/office/officeart/2005/8/layout/hierarchy1"/>
    <dgm:cxn modelId="{1685A121-0E33-4B96-AC69-E56514979F6F}" type="presOf" srcId="{05BA4472-00FE-4096-8618-013E3269F85A}" destId="{ED1B5C64-063C-490D-94C4-4A6CBE2DF76B}" srcOrd="0" destOrd="0" presId="urn:microsoft.com/office/officeart/2005/8/layout/hierarchy1"/>
    <dgm:cxn modelId="{5B566DE4-C40B-423F-BA9B-EF39C976125E}" type="presOf" srcId="{2AB1B7B1-1B44-4A15-818D-DBA16B3DB944}" destId="{890939CA-1507-4A33-8FCF-F3F1479720CF}" srcOrd="0" destOrd="0" presId="urn:microsoft.com/office/officeart/2005/8/layout/hierarchy1"/>
    <dgm:cxn modelId="{57F79765-BB6E-4C9C-A6C6-57AE6B1967DC}" srcId="{30DD3349-B3C5-4358-90B7-9AEB02474313}" destId="{79B0ED78-B69E-41CD-98C9-AD3F565244E7}" srcOrd="0" destOrd="0" parTransId="{79F00046-3C96-4C41-A67A-AF426536EB9E}" sibTransId="{73D224A1-56C3-4C32-BBCA-40D27143752D}"/>
    <dgm:cxn modelId="{5D70EA83-73D7-4B85-A555-4A0D25024D6D}" type="presOf" srcId="{3C8CED5D-0069-4CE9-BD5D-2056AC3B9C17}" destId="{5A73C36D-509A-44B9-9F5C-10B3DB2F49A9}" srcOrd="0" destOrd="0" presId="urn:microsoft.com/office/officeart/2005/8/layout/hierarchy1"/>
    <dgm:cxn modelId="{A92A45ED-7204-4256-AFA8-188FD3DEDCFF}" type="presOf" srcId="{42301A62-334D-48FD-B338-91B370DBB3B4}" destId="{B0F338F3-CC21-410D-8E23-374665390294}" srcOrd="0" destOrd="0" presId="urn:microsoft.com/office/officeart/2005/8/layout/hierarchy1"/>
    <dgm:cxn modelId="{ED868C1E-BE94-496B-A71D-7676435420FD}" type="presOf" srcId="{248B9852-7A46-4FC4-A92A-23F98BA14F82}" destId="{EC68F569-2853-4BD7-B439-D33DFE52B986}" srcOrd="0" destOrd="0" presId="urn:microsoft.com/office/officeart/2005/8/layout/hierarchy1"/>
    <dgm:cxn modelId="{5E48F552-FCC5-4967-B2F8-28472B1F1720}" srcId="{30E9991A-B672-4698-B04A-E28B47926CF8}" destId="{248B9852-7A46-4FC4-A92A-23F98BA14F82}" srcOrd="1" destOrd="0" parTransId="{2AB1B7B1-1B44-4A15-818D-DBA16B3DB944}" sibTransId="{5930CF04-3A39-4186-A1BB-1B55B1824272}"/>
    <dgm:cxn modelId="{5F074BFD-FFC2-4389-9BD5-1E2EEBA043EB}" type="presOf" srcId="{4E365F37-2F04-4041-AF84-94008BC3F43A}" destId="{47F5D948-DC12-47AA-BD15-D898EB714E26}" srcOrd="0" destOrd="0" presId="urn:microsoft.com/office/officeart/2005/8/layout/hierarchy1"/>
    <dgm:cxn modelId="{4719AC72-EB1E-4A72-9982-0EED22DB6B27}" type="presOf" srcId="{C8421D09-E632-45E2-86C0-AD645EFC47F2}" destId="{69477CC1-016A-4B85-85FA-C51E644778D4}" srcOrd="0" destOrd="0" presId="urn:microsoft.com/office/officeart/2005/8/layout/hierarchy1"/>
    <dgm:cxn modelId="{C7541AA3-B2C1-4C1E-9647-498080759836}" type="presOf" srcId="{79B0ED78-B69E-41CD-98C9-AD3F565244E7}" destId="{02120B1A-38A7-4106-A8BB-8BCFBFF7BFF1}" srcOrd="0" destOrd="0" presId="urn:microsoft.com/office/officeart/2005/8/layout/hierarchy1"/>
    <dgm:cxn modelId="{3C9363D1-D520-462C-BD8B-6E6FBE0C67D4}" srcId="{79B0ED78-B69E-41CD-98C9-AD3F565244E7}" destId="{30E9991A-B672-4698-B04A-E28B47926CF8}" srcOrd="2" destOrd="0" parTransId="{05BA4472-00FE-4096-8618-013E3269F85A}" sibTransId="{13E77757-D9DC-49B3-931D-49578CFB7F59}"/>
    <dgm:cxn modelId="{4E8F1B3C-679F-4B86-952E-427C542E5120}" type="presOf" srcId="{BE77106F-4BF8-4855-AB00-7DD02EC04395}" destId="{4D9105A3-BE21-4D0A-A9B9-3BC8A49A7BD8}" srcOrd="0" destOrd="0" presId="urn:microsoft.com/office/officeart/2005/8/layout/hierarchy1"/>
    <dgm:cxn modelId="{76845A74-15BE-4B66-BF8C-020651A81888}" type="presOf" srcId="{57CDD4C2-EAB3-4837-BA31-102D1D2CF8AB}" destId="{AF8F2D85-97B0-4CC7-9A0A-750131E12EE3}" srcOrd="0" destOrd="0" presId="urn:microsoft.com/office/officeart/2005/8/layout/hierarchy1"/>
    <dgm:cxn modelId="{23608EE0-BBE3-45DB-B7DA-1E6006A0A854}" type="presOf" srcId="{4AFBA769-471C-4AC4-9CE0-7AD0EE79D665}" destId="{BDC085F9-A5A3-4EFF-90D5-2E4867F870EF}" srcOrd="0" destOrd="0" presId="urn:microsoft.com/office/officeart/2005/8/layout/hierarchy1"/>
    <dgm:cxn modelId="{49611F35-B42C-4438-A447-25FA549CCB28}" srcId="{C5DF67A4-1457-4BBB-8DB2-FDC463112387}" destId="{F2671F5E-885D-4648-B9BB-D3E04C7C5562}" srcOrd="1" destOrd="0" parTransId="{45D38056-A169-4747-A8C6-E0B4EC017C0A}" sibTransId="{01C2CB70-83EC-4DD0-BAD4-02BFC3E72300}"/>
    <dgm:cxn modelId="{4D987C00-92BE-4D7E-A503-CC1D8F162FC2}" type="presOf" srcId="{F2671F5E-885D-4648-B9BB-D3E04C7C5562}" destId="{F5E66DE1-6AA3-403B-A929-BCC25960F012}" srcOrd="0" destOrd="0" presId="urn:microsoft.com/office/officeart/2005/8/layout/hierarchy1"/>
    <dgm:cxn modelId="{76284CB0-AB11-4785-9345-2BC0F79F893D}" srcId="{D100E20D-7B00-41A5-89A3-AE255DF5C814}" destId="{5112CF12-C149-4DB3-B6E8-EEE1DBC94AFA}" srcOrd="0" destOrd="0" parTransId="{AA8304E1-D331-440B-81CB-F64B45CD2F65}" sibTransId="{A99399D2-8B11-494E-B451-163AF1EFF37C}"/>
    <dgm:cxn modelId="{EC075040-38FA-4145-BA1C-990B74B91D58}" srcId="{4E365F37-2F04-4041-AF84-94008BC3F43A}" destId="{3C8CED5D-0069-4CE9-BD5D-2056AC3B9C17}" srcOrd="1" destOrd="0" parTransId="{FDD361AF-2D6A-4F14-A4A4-F006EEC831B1}" sibTransId="{86BA0885-0B04-45B0-A4BA-831051AA3C2C}"/>
    <dgm:cxn modelId="{69C9DA00-9EBD-44FA-B217-157DB02ADE67}" srcId="{C5DF67A4-1457-4BBB-8DB2-FDC463112387}" destId="{E8DB05ED-650F-4108-BD39-F4EFCD8AAD8C}" srcOrd="0" destOrd="0" parTransId="{79F4E7D2-8941-4DAE-B34F-5744F7F90B04}" sibTransId="{3F1D4EA2-4219-4DD5-AB11-0DE4B52802BE}"/>
    <dgm:cxn modelId="{EC27D7B0-2955-4997-BE9D-5B105264FD5F}" type="presOf" srcId="{C6673BA0-7D7C-47F4-A089-65F9FAB45BBE}" destId="{AC382AFD-4E13-422F-968F-4A573A7EADFA}" srcOrd="0" destOrd="0" presId="urn:microsoft.com/office/officeart/2005/8/layout/hierarchy1"/>
    <dgm:cxn modelId="{2D42AD15-0215-4731-9B41-1969BF29C6CA}" type="presOf" srcId="{233F1AC9-399E-483B-A692-F3A44C9823DA}" destId="{998708CE-5712-4FDF-850C-8CF0DE1820D7}" srcOrd="0" destOrd="0" presId="urn:microsoft.com/office/officeart/2005/8/layout/hierarchy1"/>
    <dgm:cxn modelId="{43F02DAE-E663-4532-929B-FC55C1A3E649}" type="presOf" srcId="{9C7E8176-B8F9-4374-AD87-7971B7574310}" destId="{D7BE6F33-7735-4721-BBD8-B96307F51FE8}" srcOrd="0" destOrd="0" presId="urn:microsoft.com/office/officeart/2005/8/layout/hierarchy1"/>
    <dgm:cxn modelId="{28503FEA-7950-47FC-AAD2-1393676AC609}" type="presOf" srcId="{33AF033F-C54F-4860-84CF-C629709EBF7D}" destId="{94E0E12F-E9B8-4C08-A7CA-E76ED58953F9}" srcOrd="0" destOrd="0" presId="urn:microsoft.com/office/officeart/2005/8/layout/hierarchy1"/>
    <dgm:cxn modelId="{93799C4F-EAC3-4BA5-9A48-DC5C28E524C5}" type="presOf" srcId="{30DD3349-B3C5-4358-90B7-9AEB02474313}" destId="{1CBBBC01-56EA-4A0A-B333-2E99E7351224}" srcOrd="0" destOrd="0" presId="urn:microsoft.com/office/officeart/2005/8/layout/hierarchy1"/>
    <dgm:cxn modelId="{F8B49192-3055-46DD-ADAC-0018569DF6FC}" type="presOf" srcId="{D23B2694-DD63-4563-874A-DF4724BB78E1}" destId="{FF31E301-C597-45F9-B1D0-90C7E1BC4702}" srcOrd="0" destOrd="0" presId="urn:microsoft.com/office/officeart/2005/8/layout/hierarchy1"/>
    <dgm:cxn modelId="{14E06909-0570-43FB-BC1C-BC957EB49D4E}" type="presOf" srcId="{D100E20D-7B00-41A5-89A3-AE255DF5C814}" destId="{296B9028-2C85-4E02-BBFD-5A6F2877F2F3}" srcOrd="0" destOrd="0" presId="urn:microsoft.com/office/officeart/2005/8/layout/hierarchy1"/>
    <dgm:cxn modelId="{41C8263F-AD7C-47C8-ADF7-61BD67D558AA}" srcId="{4E365F37-2F04-4041-AF84-94008BC3F43A}" destId="{E9167583-C7A0-4FB4-8DE6-EC96E5B1CCFA}" srcOrd="0" destOrd="0" parTransId="{AAE3FDC7-8C5D-41F9-A389-C534686CA5CA}" sibTransId="{3598DD6E-E777-4A32-93FF-53BCC003254E}"/>
    <dgm:cxn modelId="{4B9A5F57-CEB1-4DB8-ABA9-A731D1302A98}" type="presOf" srcId="{D8CBE36B-15AB-44F5-9FB4-83F2A4633CE6}" destId="{4323D2BF-96E4-445D-AD71-AF3718B62FD1}" srcOrd="0" destOrd="0" presId="urn:microsoft.com/office/officeart/2005/8/layout/hierarchy1"/>
    <dgm:cxn modelId="{2F37A08A-04D1-4AA7-B968-ABAEB3637DE9}" type="presOf" srcId="{FDD361AF-2D6A-4F14-A4A4-F006EEC831B1}" destId="{684B10F6-CBC4-46EC-93B0-BAB3CD7A67F8}" srcOrd="0" destOrd="0" presId="urn:microsoft.com/office/officeart/2005/8/layout/hierarchy1"/>
    <dgm:cxn modelId="{BC0E8381-4E67-4D06-88DB-5CB8BEB4511E}" type="presOf" srcId="{E9167583-C7A0-4FB4-8DE6-EC96E5B1CCFA}" destId="{9E9C70FF-2219-48C9-9DFD-38EA724DE534}" srcOrd="0" destOrd="0" presId="urn:microsoft.com/office/officeart/2005/8/layout/hierarchy1"/>
    <dgm:cxn modelId="{DA86464E-7479-428E-A430-4736231BE3E3}" type="presOf" srcId="{14696605-BF3C-4FCE-B10D-D1BF4AFA6DE9}" destId="{B5C18858-30FD-40B2-8C84-7E2555E78BDB}" srcOrd="0" destOrd="0" presId="urn:microsoft.com/office/officeart/2005/8/layout/hierarchy1"/>
    <dgm:cxn modelId="{AB9434A2-0C56-479C-9C31-657327EE9CD8}" srcId="{79B0ED78-B69E-41CD-98C9-AD3F565244E7}" destId="{C5DF67A4-1457-4BBB-8DB2-FDC463112387}" srcOrd="1" destOrd="0" parTransId="{BE77106F-4BF8-4855-AB00-7DD02EC04395}" sibTransId="{838E8BA3-049E-432A-83EA-44316B1C35C7}"/>
    <dgm:cxn modelId="{26AA65B3-6997-4CED-BB48-48BAE7C2E434}" type="presOf" srcId="{0AD5222D-2A92-4630-915F-45E99619ADEF}" destId="{01003329-7626-4C14-85C3-9CFC37D6ED1F}" srcOrd="0" destOrd="0" presId="urn:microsoft.com/office/officeart/2005/8/layout/hierarchy1"/>
    <dgm:cxn modelId="{E712E5BD-FE36-4C4D-9C35-7D41421840FC}" srcId="{30E9991A-B672-4698-B04A-E28B47926CF8}" destId="{723B083B-D9C8-40A9-BF5C-9E5C6D7AF6C4}" srcOrd="0" destOrd="0" parTransId="{C6673BA0-7D7C-47F4-A089-65F9FAB45BBE}" sibTransId="{802AC412-EB57-4036-8B31-0E935018FB5D}"/>
    <dgm:cxn modelId="{D0C571FA-4989-4BF2-88ED-8BE27632D56B}" srcId="{30E9991A-B672-4698-B04A-E28B47926CF8}" destId="{C1660771-B741-449A-8669-E0A7E1B0B0C0}" srcOrd="3" destOrd="0" parTransId="{C8421D09-E632-45E2-86C0-AD645EFC47F2}" sibTransId="{38F01E83-22A4-478E-957E-8D9D741BBFBE}"/>
    <dgm:cxn modelId="{BD2C5D20-034E-4530-A75E-5A09FF587D36}" type="presOf" srcId="{B855785A-D428-43D7-B32A-D3E2A418F0F6}" destId="{CA4F916B-50E5-4A35-9164-D5FAF38595F8}" srcOrd="0" destOrd="0" presId="urn:microsoft.com/office/officeart/2005/8/layout/hierarchy1"/>
    <dgm:cxn modelId="{38738938-A1B0-4483-98D0-8513335D2FB6}" type="presOf" srcId="{2FC4A63C-5310-4B1C-8029-033AD6689B5D}" destId="{816397A4-CAFC-44D9-9F0D-47C54827C1A9}" srcOrd="0" destOrd="0" presId="urn:microsoft.com/office/officeart/2005/8/layout/hierarchy1"/>
    <dgm:cxn modelId="{E49BDFE0-85A4-4C5A-8157-FA6D08C43E24}" type="presOf" srcId="{FD1FF2C8-3346-4FA1-AD2C-A23C2DAB6D1C}" destId="{F00527F9-6F94-4EAE-97F5-AB70521782F2}" srcOrd="0" destOrd="0" presId="urn:microsoft.com/office/officeart/2005/8/layout/hierarchy1"/>
    <dgm:cxn modelId="{40DE8374-025A-4B11-BE3E-ED6346D6E5D6}" srcId="{D100E20D-7B00-41A5-89A3-AE255DF5C814}" destId="{2FC4A63C-5310-4B1C-8029-033AD6689B5D}" srcOrd="2" destOrd="0" parTransId="{D038DBF3-5EFB-4705-AB35-96D09807B664}" sibTransId="{86D2D985-D9B6-4E80-9239-82602A622009}"/>
    <dgm:cxn modelId="{4488690D-BFBF-4881-A748-44CF2407D257}" type="presOf" srcId="{FE28680C-5D42-486A-9A05-81250D5AB4B0}" destId="{671F3D81-9542-4B74-8288-B0BBC54CE25A}" srcOrd="0" destOrd="0" presId="urn:microsoft.com/office/officeart/2005/8/layout/hierarchy1"/>
    <dgm:cxn modelId="{641FB64F-C94B-407B-8023-57B08FD4C248}" srcId="{D100E20D-7B00-41A5-89A3-AE255DF5C814}" destId="{7C52F75A-0193-451D-838C-E5EA9EBF0512}" srcOrd="1" destOrd="0" parTransId="{094D3DC2-A431-4A94-9DC7-63AC3BC7AF9A}" sibTransId="{68360079-D0C3-470A-9DFC-F38355F4E447}"/>
    <dgm:cxn modelId="{863F1911-F6F8-48E3-B2EE-85852A088D7C}" type="presOf" srcId="{C5DF67A4-1457-4BBB-8DB2-FDC463112387}" destId="{24920EF5-645E-440A-91B0-5B650057194F}" srcOrd="0" destOrd="0" presId="urn:microsoft.com/office/officeart/2005/8/layout/hierarchy1"/>
    <dgm:cxn modelId="{7B594D8A-E4FC-4498-98D6-A0A687B48D2F}" srcId="{30E9991A-B672-4698-B04A-E28B47926CF8}" destId="{A771A793-A317-4335-83D6-B26FFCD0211F}" srcOrd="2" destOrd="0" parTransId="{B855785A-D428-43D7-B32A-D3E2A418F0F6}" sibTransId="{9D1939CD-D59D-4619-8C38-A3EB6FF841A8}"/>
    <dgm:cxn modelId="{A6FDB9DF-71E4-4033-B275-DB18FAFF672F}" type="presOf" srcId="{671ED53D-D0DD-4362-BE6B-FCA9ADE2A626}" destId="{A8E3858B-7DD4-4EA3-8F12-05631E1A9075}" srcOrd="0" destOrd="0" presId="urn:microsoft.com/office/officeart/2005/8/layout/hierarchy1"/>
    <dgm:cxn modelId="{AEC9E7C3-A9E7-4A50-8214-0042CD47DA64}" type="presOf" srcId="{723B083B-D9C8-40A9-BF5C-9E5C6D7AF6C4}" destId="{E7939DCB-015A-4B63-AA51-2A42872DE1C2}" srcOrd="0" destOrd="0" presId="urn:microsoft.com/office/officeart/2005/8/layout/hierarchy1"/>
    <dgm:cxn modelId="{2A77439F-12BC-4E3B-A09A-2FA158297067}" srcId="{79B0ED78-B69E-41CD-98C9-AD3F565244E7}" destId="{D23B2694-DD63-4563-874A-DF4724BB78E1}" srcOrd="4" destOrd="0" parTransId="{4AFBA769-471C-4AC4-9CE0-7AD0EE79D665}" sibTransId="{30C71417-3CEE-4D56-9BDE-6E409A5DF29C}"/>
    <dgm:cxn modelId="{E07A7F21-E2F4-4C26-A187-0A9254E741DB}" type="presOf" srcId="{A91996EF-6514-4C15-A9CF-70E243275022}" destId="{F09B7A51-22CF-46D8-9613-3348D02FE138}" srcOrd="0" destOrd="0" presId="urn:microsoft.com/office/officeart/2005/8/layout/hierarchy1"/>
    <dgm:cxn modelId="{1259C2DD-4E28-4F9F-9592-8B36E7AF1039}" srcId="{30E9991A-B672-4698-B04A-E28B47926CF8}" destId="{61112F82-237C-46D9-ADB5-8DF6825BF115}" srcOrd="4" destOrd="0" parTransId="{568D68C4-88AF-4FA8-9468-5443D10EBFAD}" sibTransId="{85C63715-9C9F-4A68-8E01-744FA0331F1B}"/>
    <dgm:cxn modelId="{F7BCE9B4-BF2B-4545-AE53-498D4F55F465}" srcId="{79B0ED78-B69E-41CD-98C9-AD3F565244E7}" destId="{4E365F37-2F04-4041-AF84-94008BC3F43A}" srcOrd="3" destOrd="0" parTransId="{233F1AC9-399E-483B-A692-F3A44C9823DA}" sibTransId="{FADEBF1D-DE69-44BB-B3E3-8D85C40379A7}"/>
    <dgm:cxn modelId="{40509BA8-F08E-4A95-B449-FB164DF9F7AF}" type="presOf" srcId="{ABE38EA5-CED7-494D-8A3E-DA7E7FE26E29}" destId="{31A533F5-6C1C-4733-B199-A6F536B2DB29}" srcOrd="0" destOrd="0" presId="urn:microsoft.com/office/officeart/2005/8/layout/hierarchy1"/>
    <dgm:cxn modelId="{7839A166-72C6-4233-845F-3CC856214380}" type="presOf" srcId="{D038DBF3-5EFB-4705-AB35-96D09807B664}" destId="{57E8F583-229D-4ACC-87E7-E49718BBBF34}" srcOrd="0" destOrd="0" presId="urn:microsoft.com/office/officeart/2005/8/layout/hierarchy1"/>
    <dgm:cxn modelId="{8B5A5F91-820E-4A84-BD7C-6F87B1A8D006}" type="presOf" srcId="{45D38056-A169-4747-A8C6-E0B4EC017C0A}" destId="{E68DB68C-3406-48F5-A98C-EC0DA9F2AB02}" srcOrd="0" destOrd="0" presId="urn:microsoft.com/office/officeart/2005/8/layout/hierarchy1"/>
    <dgm:cxn modelId="{60F281AA-E508-4C38-9907-BB0F6C8E0012}" srcId="{D23B2694-DD63-4563-874A-DF4724BB78E1}" destId="{0AD5222D-2A92-4630-915F-45E99619ADEF}" srcOrd="3" destOrd="0" parTransId="{57CDD4C2-EAB3-4837-BA31-102D1D2CF8AB}" sibTransId="{7372084F-0956-4A94-8F7D-FB26ACE561B9}"/>
    <dgm:cxn modelId="{CB16F793-2C97-4EE7-89D2-60B94F663A32}" type="presOf" srcId="{211C62FF-597F-4376-8F9C-754A5585C25E}" destId="{71BC2662-6DA1-4ABC-9D67-DD90E82BE7D3}" srcOrd="0" destOrd="0" presId="urn:microsoft.com/office/officeart/2005/8/layout/hierarchy1"/>
    <dgm:cxn modelId="{65C26808-F4BF-4C1C-A780-A37E484BABD8}" type="presParOf" srcId="{1CBBBC01-56EA-4A0A-B333-2E99E7351224}" destId="{6D1434FF-A2E7-4E86-B03E-AF68D3E97106}" srcOrd="0" destOrd="0" presId="urn:microsoft.com/office/officeart/2005/8/layout/hierarchy1"/>
    <dgm:cxn modelId="{139F4864-50B4-49FB-BCA9-079552FD97B8}" type="presParOf" srcId="{6D1434FF-A2E7-4E86-B03E-AF68D3E97106}" destId="{11BB0DBB-DE4F-4F79-B58A-AD24B089069C}" srcOrd="0" destOrd="0" presId="urn:microsoft.com/office/officeart/2005/8/layout/hierarchy1"/>
    <dgm:cxn modelId="{FBE4F43A-0148-4897-BBD5-C5CDD3CAF2CC}" type="presParOf" srcId="{11BB0DBB-DE4F-4F79-B58A-AD24B089069C}" destId="{0D45F529-4FDB-4A89-B051-8F9AF10F6524}" srcOrd="0" destOrd="0" presId="urn:microsoft.com/office/officeart/2005/8/layout/hierarchy1"/>
    <dgm:cxn modelId="{D135FBFD-E1D0-48C3-B6B6-A10605BDDE6F}" type="presParOf" srcId="{11BB0DBB-DE4F-4F79-B58A-AD24B089069C}" destId="{02120B1A-38A7-4106-A8BB-8BCFBFF7BFF1}" srcOrd="1" destOrd="0" presId="urn:microsoft.com/office/officeart/2005/8/layout/hierarchy1"/>
    <dgm:cxn modelId="{5EAFBBA6-8688-4FF2-8552-562BA6B9ACCF}" type="presParOf" srcId="{6D1434FF-A2E7-4E86-B03E-AF68D3E97106}" destId="{82BD58E8-2DD7-49D9-8D71-043E067E0F19}" srcOrd="1" destOrd="0" presId="urn:microsoft.com/office/officeart/2005/8/layout/hierarchy1"/>
    <dgm:cxn modelId="{4FBE76D4-331F-4296-8FEA-CC5DD71929B2}" type="presParOf" srcId="{82BD58E8-2DD7-49D9-8D71-043E067E0F19}" destId="{49243D09-9BB3-42B3-BAFB-4D10CBAE73F9}" srcOrd="0" destOrd="0" presId="urn:microsoft.com/office/officeart/2005/8/layout/hierarchy1"/>
    <dgm:cxn modelId="{83F042FF-A973-4E63-9302-1448DFAA6C7D}" type="presParOf" srcId="{82BD58E8-2DD7-49D9-8D71-043E067E0F19}" destId="{2DC4C7BB-217A-480F-9121-F6A6A7DD3CE1}" srcOrd="1" destOrd="0" presId="urn:microsoft.com/office/officeart/2005/8/layout/hierarchy1"/>
    <dgm:cxn modelId="{FDEAC0E3-B9D5-463A-9F69-4D8BDE4728A8}" type="presParOf" srcId="{2DC4C7BB-217A-480F-9121-F6A6A7DD3CE1}" destId="{DED4CC8E-20DC-43A9-BA5F-794B42078A19}" srcOrd="0" destOrd="0" presId="urn:microsoft.com/office/officeart/2005/8/layout/hierarchy1"/>
    <dgm:cxn modelId="{F51EB7A6-269F-4945-BA41-95A6C3BBCB93}" type="presParOf" srcId="{DED4CC8E-20DC-43A9-BA5F-794B42078A19}" destId="{218DAF26-6640-4468-B350-D4057E5F5B08}" srcOrd="0" destOrd="0" presId="urn:microsoft.com/office/officeart/2005/8/layout/hierarchy1"/>
    <dgm:cxn modelId="{0F710777-3D72-46D6-A9D1-1287FF584013}" type="presParOf" srcId="{DED4CC8E-20DC-43A9-BA5F-794B42078A19}" destId="{296B9028-2C85-4E02-BBFD-5A6F2877F2F3}" srcOrd="1" destOrd="0" presId="urn:microsoft.com/office/officeart/2005/8/layout/hierarchy1"/>
    <dgm:cxn modelId="{CFFC2D07-D405-44DC-ACB5-F3968FA9C25B}" type="presParOf" srcId="{2DC4C7BB-217A-480F-9121-F6A6A7DD3CE1}" destId="{FBFDF6FF-BC30-49B4-B8CC-872F86EAAF0F}" srcOrd="1" destOrd="0" presId="urn:microsoft.com/office/officeart/2005/8/layout/hierarchy1"/>
    <dgm:cxn modelId="{FD39B588-A041-4080-BC06-2EDB5FDDCFD8}" type="presParOf" srcId="{FBFDF6FF-BC30-49B4-B8CC-872F86EAAF0F}" destId="{748F53F5-4F79-4843-AD1B-8A8345D79A51}" srcOrd="0" destOrd="0" presId="urn:microsoft.com/office/officeart/2005/8/layout/hierarchy1"/>
    <dgm:cxn modelId="{435A9032-4DE6-4311-922D-987BA99F651B}" type="presParOf" srcId="{FBFDF6FF-BC30-49B4-B8CC-872F86EAAF0F}" destId="{0F986CC1-02FD-4E15-B134-4CA9D645EA8C}" srcOrd="1" destOrd="0" presId="urn:microsoft.com/office/officeart/2005/8/layout/hierarchy1"/>
    <dgm:cxn modelId="{D3F214EC-98C3-4391-BCD2-4D086B1D5DE2}" type="presParOf" srcId="{0F986CC1-02FD-4E15-B134-4CA9D645EA8C}" destId="{441BA324-064A-430B-891D-F55DA02F63BB}" srcOrd="0" destOrd="0" presId="urn:microsoft.com/office/officeart/2005/8/layout/hierarchy1"/>
    <dgm:cxn modelId="{AB6907F2-35F8-434D-AFF0-39E91BA7724B}" type="presParOf" srcId="{441BA324-064A-430B-891D-F55DA02F63BB}" destId="{5B85BA3B-1052-4C3F-BEF2-110FC36BBF25}" srcOrd="0" destOrd="0" presId="urn:microsoft.com/office/officeart/2005/8/layout/hierarchy1"/>
    <dgm:cxn modelId="{689CFBE3-E31E-4B6A-850E-A567567E9709}" type="presParOf" srcId="{441BA324-064A-430B-891D-F55DA02F63BB}" destId="{BB4BDBC4-B94F-4F37-B3F8-56D5D261D246}" srcOrd="1" destOrd="0" presId="urn:microsoft.com/office/officeart/2005/8/layout/hierarchy1"/>
    <dgm:cxn modelId="{FAB1249B-65AE-46F7-9A28-249518ED11AF}" type="presParOf" srcId="{0F986CC1-02FD-4E15-B134-4CA9D645EA8C}" destId="{74FCF55E-C3A3-4D7E-A429-72B97591DC36}" srcOrd="1" destOrd="0" presId="urn:microsoft.com/office/officeart/2005/8/layout/hierarchy1"/>
    <dgm:cxn modelId="{AD20F83C-9116-4675-8811-E8FB21E542B3}" type="presParOf" srcId="{FBFDF6FF-BC30-49B4-B8CC-872F86EAAF0F}" destId="{3C746D40-FFC0-47AC-A0B7-3D75355866E6}" srcOrd="2" destOrd="0" presId="urn:microsoft.com/office/officeart/2005/8/layout/hierarchy1"/>
    <dgm:cxn modelId="{302D3EDB-D2D0-447F-A756-6ED542FC02EE}" type="presParOf" srcId="{FBFDF6FF-BC30-49B4-B8CC-872F86EAAF0F}" destId="{216CC62E-E644-4140-980D-BBA91B9D1BD1}" srcOrd="3" destOrd="0" presId="urn:microsoft.com/office/officeart/2005/8/layout/hierarchy1"/>
    <dgm:cxn modelId="{8B441568-4412-421A-8181-8F61E75CBCBD}" type="presParOf" srcId="{216CC62E-E644-4140-980D-BBA91B9D1BD1}" destId="{D4DE074A-0ADC-4E3E-B383-DECC36ECEDFA}" srcOrd="0" destOrd="0" presId="urn:microsoft.com/office/officeart/2005/8/layout/hierarchy1"/>
    <dgm:cxn modelId="{34D0B81B-BDBF-480A-9519-3F26EC7C2DDC}" type="presParOf" srcId="{D4DE074A-0ADC-4E3E-B383-DECC36ECEDFA}" destId="{72CDA18E-F93E-4A15-AAF6-8615D451FA1B}" srcOrd="0" destOrd="0" presId="urn:microsoft.com/office/officeart/2005/8/layout/hierarchy1"/>
    <dgm:cxn modelId="{983BF3A0-6D88-498C-B8B8-5E21917D7617}" type="presParOf" srcId="{D4DE074A-0ADC-4E3E-B383-DECC36ECEDFA}" destId="{C8048E62-9440-4B6B-8550-D287688AC2B2}" srcOrd="1" destOrd="0" presId="urn:microsoft.com/office/officeart/2005/8/layout/hierarchy1"/>
    <dgm:cxn modelId="{9DA90A60-5B99-4A4D-B48E-A188B99285F1}" type="presParOf" srcId="{216CC62E-E644-4140-980D-BBA91B9D1BD1}" destId="{FA793901-6177-4C10-BF6F-1D45B723277F}" srcOrd="1" destOrd="0" presId="urn:microsoft.com/office/officeart/2005/8/layout/hierarchy1"/>
    <dgm:cxn modelId="{73C407FB-742C-4814-9275-14347FDAB015}" type="presParOf" srcId="{FBFDF6FF-BC30-49B4-B8CC-872F86EAAF0F}" destId="{57E8F583-229D-4ACC-87E7-E49718BBBF34}" srcOrd="4" destOrd="0" presId="urn:microsoft.com/office/officeart/2005/8/layout/hierarchy1"/>
    <dgm:cxn modelId="{7FF114E5-749B-4587-A2CF-8021A356A9BA}" type="presParOf" srcId="{FBFDF6FF-BC30-49B4-B8CC-872F86EAAF0F}" destId="{21D109A8-A2F1-4DDC-984D-7242714D0D8C}" srcOrd="5" destOrd="0" presId="urn:microsoft.com/office/officeart/2005/8/layout/hierarchy1"/>
    <dgm:cxn modelId="{3828D6BA-64E8-469B-A839-4601E60E3D47}" type="presParOf" srcId="{21D109A8-A2F1-4DDC-984D-7242714D0D8C}" destId="{EEA55DD7-754A-400A-BAD4-5991304A1214}" srcOrd="0" destOrd="0" presId="urn:microsoft.com/office/officeart/2005/8/layout/hierarchy1"/>
    <dgm:cxn modelId="{BA280AB9-1AE8-4B2A-A2BC-0CDBEE9DC52E}" type="presParOf" srcId="{EEA55DD7-754A-400A-BAD4-5991304A1214}" destId="{7F212563-0841-4161-B856-C456D0B310B0}" srcOrd="0" destOrd="0" presId="urn:microsoft.com/office/officeart/2005/8/layout/hierarchy1"/>
    <dgm:cxn modelId="{56F80F34-C007-4479-8B80-4F45A8C184A5}" type="presParOf" srcId="{EEA55DD7-754A-400A-BAD4-5991304A1214}" destId="{816397A4-CAFC-44D9-9F0D-47C54827C1A9}" srcOrd="1" destOrd="0" presId="urn:microsoft.com/office/officeart/2005/8/layout/hierarchy1"/>
    <dgm:cxn modelId="{FD183FF6-CC4C-4EE3-B327-BB1658BD3576}" type="presParOf" srcId="{21D109A8-A2F1-4DDC-984D-7242714D0D8C}" destId="{9747BC01-2C45-423A-94B5-FB9ED9DA1A47}" srcOrd="1" destOrd="0" presId="urn:microsoft.com/office/officeart/2005/8/layout/hierarchy1"/>
    <dgm:cxn modelId="{7BEC87DC-B8B9-4571-8E7A-8D49B901268B}" type="presParOf" srcId="{FBFDF6FF-BC30-49B4-B8CC-872F86EAAF0F}" destId="{31A533F5-6C1C-4733-B199-A6F536B2DB29}" srcOrd="6" destOrd="0" presId="urn:microsoft.com/office/officeart/2005/8/layout/hierarchy1"/>
    <dgm:cxn modelId="{235E1BCD-0524-49F3-89CF-72867CD12A37}" type="presParOf" srcId="{FBFDF6FF-BC30-49B4-B8CC-872F86EAAF0F}" destId="{8926B8BD-C175-4606-927F-3C2885EBD8E6}" srcOrd="7" destOrd="0" presId="urn:microsoft.com/office/officeart/2005/8/layout/hierarchy1"/>
    <dgm:cxn modelId="{8143A78E-C6B6-4254-9806-D4B88F2C25EC}" type="presParOf" srcId="{8926B8BD-C175-4606-927F-3C2885EBD8E6}" destId="{FC358B46-9BB6-431B-9827-42CE65D70E48}" srcOrd="0" destOrd="0" presId="urn:microsoft.com/office/officeart/2005/8/layout/hierarchy1"/>
    <dgm:cxn modelId="{582698A8-8383-49AA-AC65-3626C1B35331}" type="presParOf" srcId="{FC358B46-9BB6-431B-9827-42CE65D70E48}" destId="{F36716B2-84A8-4835-9756-27224AECF577}" srcOrd="0" destOrd="0" presId="urn:microsoft.com/office/officeart/2005/8/layout/hierarchy1"/>
    <dgm:cxn modelId="{4C6B3079-420F-49FC-8165-7F2E121B1984}" type="presParOf" srcId="{FC358B46-9BB6-431B-9827-42CE65D70E48}" destId="{2A6B49A3-5DF8-47FF-A813-1ADFA2BC13CC}" srcOrd="1" destOrd="0" presId="urn:microsoft.com/office/officeart/2005/8/layout/hierarchy1"/>
    <dgm:cxn modelId="{7D4711F3-ED43-40F0-B804-971643724CC8}" type="presParOf" srcId="{8926B8BD-C175-4606-927F-3C2885EBD8E6}" destId="{1DFDDAAF-DFF9-4CCF-80BF-5F4429790835}" srcOrd="1" destOrd="0" presId="urn:microsoft.com/office/officeart/2005/8/layout/hierarchy1"/>
    <dgm:cxn modelId="{A3C7E9E6-C894-4F91-953F-614FC131E997}" type="presParOf" srcId="{FBFDF6FF-BC30-49B4-B8CC-872F86EAAF0F}" destId="{671F3D81-9542-4B74-8288-B0BBC54CE25A}" srcOrd="8" destOrd="0" presId="urn:microsoft.com/office/officeart/2005/8/layout/hierarchy1"/>
    <dgm:cxn modelId="{3A64762D-175F-45E6-A460-0C258F49B322}" type="presParOf" srcId="{FBFDF6FF-BC30-49B4-B8CC-872F86EAAF0F}" destId="{87737E41-DDDC-42C4-961A-581F75B823BF}" srcOrd="9" destOrd="0" presId="urn:microsoft.com/office/officeart/2005/8/layout/hierarchy1"/>
    <dgm:cxn modelId="{7DA972B4-003D-4E40-8611-CFFD6E465EC0}" type="presParOf" srcId="{87737E41-DDDC-42C4-961A-581F75B823BF}" destId="{8A0EC7C8-A180-49D8-A498-48CD6A872C45}" srcOrd="0" destOrd="0" presId="urn:microsoft.com/office/officeart/2005/8/layout/hierarchy1"/>
    <dgm:cxn modelId="{4E6313C5-5816-4DEE-ADE8-D6B7AC899064}" type="presParOf" srcId="{8A0EC7C8-A180-49D8-A498-48CD6A872C45}" destId="{F8C57467-8191-458B-BB0D-2465AD714DEF}" srcOrd="0" destOrd="0" presId="urn:microsoft.com/office/officeart/2005/8/layout/hierarchy1"/>
    <dgm:cxn modelId="{7F24F3A3-F8F2-4090-AFB0-FD053F3A78C8}" type="presParOf" srcId="{8A0EC7C8-A180-49D8-A498-48CD6A872C45}" destId="{B0F338F3-CC21-410D-8E23-374665390294}" srcOrd="1" destOrd="0" presId="urn:microsoft.com/office/officeart/2005/8/layout/hierarchy1"/>
    <dgm:cxn modelId="{9CE03E67-A09A-466E-BDB4-3A2805F0B88B}" type="presParOf" srcId="{87737E41-DDDC-42C4-961A-581F75B823BF}" destId="{B71B37E5-D6C1-4E78-A156-425EFAE0AC4B}" srcOrd="1" destOrd="0" presId="urn:microsoft.com/office/officeart/2005/8/layout/hierarchy1"/>
    <dgm:cxn modelId="{873B496F-B6FD-4D26-B0FD-B108BED14FFA}" type="presParOf" srcId="{82BD58E8-2DD7-49D9-8D71-043E067E0F19}" destId="{4D9105A3-BE21-4D0A-A9B9-3BC8A49A7BD8}" srcOrd="2" destOrd="0" presId="urn:microsoft.com/office/officeart/2005/8/layout/hierarchy1"/>
    <dgm:cxn modelId="{36BFA4DB-977B-475F-B8E3-1F153554D973}" type="presParOf" srcId="{82BD58E8-2DD7-49D9-8D71-043E067E0F19}" destId="{72B2A7DF-8BDE-45CE-AFCB-F5085630E05F}" srcOrd="3" destOrd="0" presId="urn:microsoft.com/office/officeart/2005/8/layout/hierarchy1"/>
    <dgm:cxn modelId="{9939B55A-2D38-4538-99DA-F95ECC1237B8}" type="presParOf" srcId="{72B2A7DF-8BDE-45CE-AFCB-F5085630E05F}" destId="{6AE76063-16BD-4F05-B4D8-F93F53E56DCB}" srcOrd="0" destOrd="0" presId="urn:microsoft.com/office/officeart/2005/8/layout/hierarchy1"/>
    <dgm:cxn modelId="{326E03DB-268F-4570-813A-2A7144D50ACD}" type="presParOf" srcId="{6AE76063-16BD-4F05-B4D8-F93F53E56DCB}" destId="{6CC186E0-3ACB-4B75-8DEE-A63BDF6BF971}" srcOrd="0" destOrd="0" presId="urn:microsoft.com/office/officeart/2005/8/layout/hierarchy1"/>
    <dgm:cxn modelId="{509824C0-402F-4B6B-93C5-7B5701A7E9C6}" type="presParOf" srcId="{6AE76063-16BD-4F05-B4D8-F93F53E56DCB}" destId="{24920EF5-645E-440A-91B0-5B650057194F}" srcOrd="1" destOrd="0" presId="urn:microsoft.com/office/officeart/2005/8/layout/hierarchy1"/>
    <dgm:cxn modelId="{0821BD57-D78D-4BBD-91A3-D4A5AC82328C}" type="presParOf" srcId="{72B2A7DF-8BDE-45CE-AFCB-F5085630E05F}" destId="{18D9298B-80F1-4ACE-9E2E-54FCC726AB6D}" srcOrd="1" destOrd="0" presId="urn:microsoft.com/office/officeart/2005/8/layout/hierarchy1"/>
    <dgm:cxn modelId="{E5CD8ECD-C7A3-4ED3-BBFC-1722D33501C9}" type="presParOf" srcId="{18D9298B-80F1-4ACE-9E2E-54FCC726AB6D}" destId="{08BF22D7-CA93-443D-9BC8-E850A074AA42}" srcOrd="0" destOrd="0" presId="urn:microsoft.com/office/officeart/2005/8/layout/hierarchy1"/>
    <dgm:cxn modelId="{4F1E40E9-E2B3-4C0C-AFF5-E1C90096FC6A}" type="presParOf" srcId="{18D9298B-80F1-4ACE-9E2E-54FCC726AB6D}" destId="{65FFAFC2-CA97-417A-BA74-43E007B0CE0B}" srcOrd="1" destOrd="0" presId="urn:microsoft.com/office/officeart/2005/8/layout/hierarchy1"/>
    <dgm:cxn modelId="{7BD1D852-B589-4544-83EE-4A14E3299FD6}" type="presParOf" srcId="{65FFAFC2-CA97-417A-BA74-43E007B0CE0B}" destId="{B2505059-890C-4E46-8C92-FDFA497F834E}" srcOrd="0" destOrd="0" presId="urn:microsoft.com/office/officeart/2005/8/layout/hierarchy1"/>
    <dgm:cxn modelId="{7D1CC72F-59D4-494E-B311-30F0540F2920}" type="presParOf" srcId="{B2505059-890C-4E46-8C92-FDFA497F834E}" destId="{ED496C6E-F6F9-450B-B636-BFCE5E153753}" srcOrd="0" destOrd="0" presId="urn:microsoft.com/office/officeart/2005/8/layout/hierarchy1"/>
    <dgm:cxn modelId="{6555923B-1065-492F-A67E-458D643FFCA8}" type="presParOf" srcId="{B2505059-890C-4E46-8C92-FDFA497F834E}" destId="{8D9B953C-032C-4FC5-94B9-9E148104B4AE}" srcOrd="1" destOrd="0" presId="urn:microsoft.com/office/officeart/2005/8/layout/hierarchy1"/>
    <dgm:cxn modelId="{096ADA5A-0ECB-47BB-A341-560F6B278ADD}" type="presParOf" srcId="{65FFAFC2-CA97-417A-BA74-43E007B0CE0B}" destId="{44D8E3E3-EFA7-4993-8E20-9FFDABC624F2}" srcOrd="1" destOrd="0" presId="urn:microsoft.com/office/officeart/2005/8/layout/hierarchy1"/>
    <dgm:cxn modelId="{F84D8637-0338-47A2-BA8F-B255DFB0BC1D}" type="presParOf" srcId="{18D9298B-80F1-4ACE-9E2E-54FCC726AB6D}" destId="{E68DB68C-3406-48F5-A98C-EC0DA9F2AB02}" srcOrd="2" destOrd="0" presId="urn:microsoft.com/office/officeart/2005/8/layout/hierarchy1"/>
    <dgm:cxn modelId="{C40B8D5D-57CD-42A0-BD07-FFCF3B1D1D97}" type="presParOf" srcId="{18D9298B-80F1-4ACE-9E2E-54FCC726AB6D}" destId="{568BB1D4-0429-4C90-A40F-15A0B0FC342E}" srcOrd="3" destOrd="0" presId="urn:microsoft.com/office/officeart/2005/8/layout/hierarchy1"/>
    <dgm:cxn modelId="{5257414F-E6BA-4A33-B082-63B332BFB2C9}" type="presParOf" srcId="{568BB1D4-0429-4C90-A40F-15A0B0FC342E}" destId="{694B8667-D994-4647-BDE9-9F0241991C2C}" srcOrd="0" destOrd="0" presId="urn:microsoft.com/office/officeart/2005/8/layout/hierarchy1"/>
    <dgm:cxn modelId="{85D35D6D-6966-4D51-AF88-1B5337BB6A0C}" type="presParOf" srcId="{694B8667-D994-4647-BDE9-9F0241991C2C}" destId="{9A23A1E2-AE8A-41FA-BD0B-B5BF80A31A14}" srcOrd="0" destOrd="0" presId="urn:microsoft.com/office/officeart/2005/8/layout/hierarchy1"/>
    <dgm:cxn modelId="{0B77CEE8-3477-472F-8B33-963831268A82}" type="presParOf" srcId="{694B8667-D994-4647-BDE9-9F0241991C2C}" destId="{F5E66DE1-6AA3-403B-A929-BCC25960F012}" srcOrd="1" destOrd="0" presId="urn:microsoft.com/office/officeart/2005/8/layout/hierarchy1"/>
    <dgm:cxn modelId="{56809F0E-AADF-41D5-B88D-A662753519A0}" type="presParOf" srcId="{568BB1D4-0429-4C90-A40F-15A0B0FC342E}" destId="{4B7E64E0-2EF8-495E-A3D5-F1A0BC323729}" srcOrd="1" destOrd="0" presId="urn:microsoft.com/office/officeart/2005/8/layout/hierarchy1"/>
    <dgm:cxn modelId="{A3647E08-C2EC-42B2-9BB7-97F740F19273}" type="presParOf" srcId="{18D9298B-80F1-4ACE-9E2E-54FCC726AB6D}" destId="{94E0E12F-E9B8-4C08-A7CA-E76ED58953F9}" srcOrd="4" destOrd="0" presId="urn:microsoft.com/office/officeart/2005/8/layout/hierarchy1"/>
    <dgm:cxn modelId="{B9966CB6-D17E-4722-93AB-23F14B1EBA63}" type="presParOf" srcId="{18D9298B-80F1-4ACE-9E2E-54FCC726AB6D}" destId="{3FEC7179-7A1B-475B-9BDF-C3DEC7F9260B}" srcOrd="5" destOrd="0" presId="urn:microsoft.com/office/officeart/2005/8/layout/hierarchy1"/>
    <dgm:cxn modelId="{28EF90AF-E22A-4355-96D9-9A7916E9CB79}" type="presParOf" srcId="{3FEC7179-7A1B-475B-9BDF-C3DEC7F9260B}" destId="{C4D66ADC-A4B0-43A4-9A44-659601F74F43}" srcOrd="0" destOrd="0" presId="urn:microsoft.com/office/officeart/2005/8/layout/hierarchy1"/>
    <dgm:cxn modelId="{7232ECA5-5455-4E7D-9815-1AFA5B0E00C0}" type="presParOf" srcId="{C4D66ADC-A4B0-43A4-9A44-659601F74F43}" destId="{F3737925-5D3C-4DC6-A6CE-1DEE221FE554}" srcOrd="0" destOrd="0" presId="urn:microsoft.com/office/officeart/2005/8/layout/hierarchy1"/>
    <dgm:cxn modelId="{51FC9CCE-0395-450C-94CE-AACD8005F254}" type="presParOf" srcId="{C4D66ADC-A4B0-43A4-9A44-659601F74F43}" destId="{F09B7A51-22CF-46D8-9613-3348D02FE138}" srcOrd="1" destOrd="0" presId="urn:microsoft.com/office/officeart/2005/8/layout/hierarchy1"/>
    <dgm:cxn modelId="{E7605880-8B0A-4FFF-8C12-09D5EAEF1C70}" type="presParOf" srcId="{3FEC7179-7A1B-475B-9BDF-C3DEC7F9260B}" destId="{D7DEAF68-5DA0-4B7D-A272-9EDA6AB8A8C7}" srcOrd="1" destOrd="0" presId="urn:microsoft.com/office/officeart/2005/8/layout/hierarchy1"/>
    <dgm:cxn modelId="{5AE9391A-082D-4448-9170-9D6E92846770}" type="presParOf" srcId="{18D9298B-80F1-4ACE-9E2E-54FCC726AB6D}" destId="{71BC2662-6DA1-4ABC-9D67-DD90E82BE7D3}" srcOrd="6" destOrd="0" presId="urn:microsoft.com/office/officeart/2005/8/layout/hierarchy1"/>
    <dgm:cxn modelId="{48E28B17-3FDC-4657-AD60-1BAD4CCC23A3}" type="presParOf" srcId="{18D9298B-80F1-4ACE-9E2E-54FCC726AB6D}" destId="{A9369A2C-43F5-4428-8089-34E32E999C29}" srcOrd="7" destOrd="0" presId="urn:microsoft.com/office/officeart/2005/8/layout/hierarchy1"/>
    <dgm:cxn modelId="{C2E7D937-55DF-4B52-B592-25D3B445C444}" type="presParOf" srcId="{A9369A2C-43F5-4428-8089-34E32E999C29}" destId="{229F46DE-3F71-466E-92BB-3B3E34641885}" srcOrd="0" destOrd="0" presId="urn:microsoft.com/office/officeart/2005/8/layout/hierarchy1"/>
    <dgm:cxn modelId="{7BFE8036-3CAC-4D22-9AF0-4C06E6FA1FFD}" type="presParOf" srcId="{229F46DE-3F71-466E-92BB-3B3E34641885}" destId="{02D913D6-AA7D-4AAE-BE4F-939A32B56B10}" srcOrd="0" destOrd="0" presId="urn:microsoft.com/office/officeart/2005/8/layout/hierarchy1"/>
    <dgm:cxn modelId="{164CDACA-BABD-4DE2-B5C7-51055C8A8974}" type="presParOf" srcId="{229F46DE-3F71-466E-92BB-3B3E34641885}" destId="{D7BE6F33-7735-4721-BBD8-B96307F51FE8}" srcOrd="1" destOrd="0" presId="urn:microsoft.com/office/officeart/2005/8/layout/hierarchy1"/>
    <dgm:cxn modelId="{BCAC0E0A-4D76-4155-B2A2-AB3A89D1E459}" type="presParOf" srcId="{A9369A2C-43F5-4428-8089-34E32E999C29}" destId="{172DF680-2FBA-4FB1-8329-655FE098D7B5}" srcOrd="1" destOrd="0" presId="urn:microsoft.com/office/officeart/2005/8/layout/hierarchy1"/>
    <dgm:cxn modelId="{F124895B-FD7D-42FF-9324-FC7BD6CB379F}" type="presParOf" srcId="{82BD58E8-2DD7-49D9-8D71-043E067E0F19}" destId="{ED1B5C64-063C-490D-94C4-4A6CBE2DF76B}" srcOrd="4" destOrd="0" presId="urn:microsoft.com/office/officeart/2005/8/layout/hierarchy1"/>
    <dgm:cxn modelId="{11B0EB2C-3475-458E-B145-C031D47343A7}" type="presParOf" srcId="{82BD58E8-2DD7-49D9-8D71-043E067E0F19}" destId="{49365FF1-B886-442F-95D0-E5D4B939AE78}" srcOrd="5" destOrd="0" presId="urn:microsoft.com/office/officeart/2005/8/layout/hierarchy1"/>
    <dgm:cxn modelId="{5B7D8014-B112-487C-9205-72D659551DC4}" type="presParOf" srcId="{49365FF1-B886-442F-95D0-E5D4B939AE78}" destId="{4379500F-BF17-41E7-BE69-D4C03B56CC2B}" srcOrd="0" destOrd="0" presId="urn:microsoft.com/office/officeart/2005/8/layout/hierarchy1"/>
    <dgm:cxn modelId="{70CBB290-D158-4CD5-BC5D-57DEFD9BA90B}" type="presParOf" srcId="{4379500F-BF17-41E7-BE69-D4C03B56CC2B}" destId="{4DDCDE42-3170-478A-8C59-B8DFF460BEA0}" srcOrd="0" destOrd="0" presId="urn:microsoft.com/office/officeart/2005/8/layout/hierarchy1"/>
    <dgm:cxn modelId="{A1DDA6D2-CABD-4AC7-B2EB-35C8DA3AF3C2}" type="presParOf" srcId="{4379500F-BF17-41E7-BE69-D4C03B56CC2B}" destId="{881E53FA-C847-4BE9-9665-D6D29D4CA96C}" srcOrd="1" destOrd="0" presId="urn:microsoft.com/office/officeart/2005/8/layout/hierarchy1"/>
    <dgm:cxn modelId="{C9EE6D3C-551F-4733-9395-C02D2122AAA5}" type="presParOf" srcId="{49365FF1-B886-442F-95D0-E5D4B939AE78}" destId="{ED519971-41E1-4958-A219-BF646B5D0ABB}" srcOrd="1" destOrd="0" presId="urn:microsoft.com/office/officeart/2005/8/layout/hierarchy1"/>
    <dgm:cxn modelId="{8DA03F36-EA14-406E-B388-F4667FFC3106}" type="presParOf" srcId="{ED519971-41E1-4958-A219-BF646B5D0ABB}" destId="{AC382AFD-4E13-422F-968F-4A573A7EADFA}" srcOrd="0" destOrd="0" presId="urn:microsoft.com/office/officeart/2005/8/layout/hierarchy1"/>
    <dgm:cxn modelId="{3501AE9A-C7D4-450C-B803-6172B51879E2}" type="presParOf" srcId="{ED519971-41E1-4958-A219-BF646B5D0ABB}" destId="{78389CDB-ABA6-48B2-A2B1-9E3F420AC706}" srcOrd="1" destOrd="0" presId="urn:microsoft.com/office/officeart/2005/8/layout/hierarchy1"/>
    <dgm:cxn modelId="{0A748194-5A50-492C-B895-4869567FD8DA}" type="presParOf" srcId="{78389CDB-ABA6-48B2-A2B1-9E3F420AC706}" destId="{B34066C5-7578-4894-BF5C-0FC922261C41}" srcOrd="0" destOrd="0" presId="urn:microsoft.com/office/officeart/2005/8/layout/hierarchy1"/>
    <dgm:cxn modelId="{D2F49A8D-0F25-4533-8015-B346B1DA2BE5}" type="presParOf" srcId="{B34066C5-7578-4894-BF5C-0FC922261C41}" destId="{DEE809AC-AA00-4FF4-BE9D-03FF65C7E97B}" srcOrd="0" destOrd="0" presId="urn:microsoft.com/office/officeart/2005/8/layout/hierarchy1"/>
    <dgm:cxn modelId="{10D7BBFF-77B5-4485-A5C7-CA32FFF3B51B}" type="presParOf" srcId="{B34066C5-7578-4894-BF5C-0FC922261C41}" destId="{E7939DCB-015A-4B63-AA51-2A42872DE1C2}" srcOrd="1" destOrd="0" presId="urn:microsoft.com/office/officeart/2005/8/layout/hierarchy1"/>
    <dgm:cxn modelId="{16F7207F-33AA-4C35-9251-8F67C3C90286}" type="presParOf" srcId="{78389CDB-ABA6-48B2-A2B1-9E3F420AC706}" destId="{3B5ED58F-B0AF-466A-80C0-4F714E2F107E}" srcOrd="1" destOrd="0" presId="urn:microsoft.com/office/officeart/2005/8/layout/hierarchy1"/>
    <dgm:cxn modelId="{CAD5124D-96ED-4310-A25E-6FB2A73E223C}" type="presParOf" srcId="{ED519971-41E1-4958-A219-BF646B5D0ABB}" destId="{890939CA-1507-4A33-8FCF-F3F1479720CF}" srcOrd="2" destOrd="0" presId="urn:microsoft.com/office/officeart/2005/8/layout/hierarchy1"/>
    <dgm:cxn modelId="{20DDCE22-D9DB-41CB-B785-7F4A43D237C5}" type="presParOf" srcId="{ED519971-41E1-4958-A219-BF646B5D0ABB}" destId="{77C5E7AE-2E73-497F-94FC-F930B93B003C}" srcOrd="3" destOrd="0" presId="urn:microsoft.com/office/officeart/2005/8/layout/hierarchy1"/>
    <dgm:cxn modelId="{29C2895D-F6DF-4F2A-9ACE-EE290C8C5DAF}" type="presParOf" srcId="{77C5E7AE-2E73-497F-94FC-F930B93B003C}" destId="{8C91B2DD-2468-4A0C-8594-5C3817BC7E6E}" srcOrd="0" destOrd="0" presId="urn:microsoft.com/office/officeart/2005/8/layout/hierarchy1"/>
    <dgm:cxn modelId="{751A448D-0DF7-45D8-A541-021208B543E8}" type="presParOf" srcId="{8C91B2DD-2468-4A0C-8594-5C3817BC7E6E}" destId="{A0708B9D-0421-404D-9B95-4530D3F18D16}" srcOrd="0" destOrd="0" presId="urn:microsoft.com/office/officeart/2005/8/layout/hierarchy1"/>
    <dgm:cxn modelId="{1C13D163-501D-4392-BAAF-3B33C004FFE6}" type="presParOf" srcId="{8C91B2DD-2468-4A0C-8594-5C3817BC7E6E}" destId="{EC68F569-2853-4BD7-B439-D33DFE52B986}" srcOrd="1" destOrd="0" presId="urn:microsoft.com/office/officeart/2005/8/layout/hierarchy1"/>
    <dgm:cxn modelId="{0B926DFC-C2E3-4F29-A8ED-76594F6BDF94}" type="presParOf" srcId="{77C5E7AE-2E73-497F-94FC-F930B93B003C}" destId="{430DBB05-2D49-4E08-9F59-EA7DC67D5A2B}" srcOrd="1" destOrd="0" presId="urn:microsoft.com/office/officeart/2005/8/layout/hierarchy1"/>
    <dgm:cxn modelId="{AA268D7F-F9D8-4F59-A342-C6A059B654CB}" type="presParOf" srcId="{ED519971-41E1-4958-A219-BF646B5D0ABB}" destId="{CA4F916B-50E5-4A35-9164-D5FAF38595F8}" srcOrd="4" destOrd="0" presId="urn:microsoft.com/office/officeart/2005/8/layout/hierarchy1"/>
    <dgm:cxn modelId="{95DE505C-69F8-4339-AA69-6FBC5DE7A013}" type="presParOf" srcId="{ED519971-41E1-4958-A219-BF646B5D0ABB}" destId="{D56B7526-5AA0-4298-A4C7-1C0956133E53}" srcOrd="5" destOrd="0" presId="urn:microsoft.com/office/officeart/2005/8/layout/hierarchy1"/>
    <dgm:cxn modelId="{F049D857-D66D-424B-B2EB-C3FF83CC4A18}" type="presParOf" srcId="{D56B7526-5AA0-4298-A4C7-1C0956133E53}" destId="{91A9BA55-7F54-4639-B527-1C006DACCFAA}" srcOrd="0" destOrd="0" presId="urn:microsoft.com/office/officeart/2005/8/layout/hierarchy1"/>
    <dgm:cxn modelId="{B679B091-858E-4942-A7D1-112D4609227A}" type="presParOf" srcId="{91A9BA55-7F54-4639-B527-1C006DACCFAA}" destId="{6BF135A9-A63F-4B57-9449-9B99A10BB4FF}" srcOrd="0" destOrd="0" presId="urn:microsoft.com/office/officeart/2005/8/layout/hierarchy1"/>
    <dgm:cxn modelId="{0865DC1B-CF58-4B6A-852F-E7B844976EF8}" type="presParOf" srcId="{91A9BA55-7F54-4639-B527-1C006DACCFAA}" destId="{464214E6-8AD8-47EC-8EE9-338C04D7F1C0}" srcOrd="1" destOrd="0" presId="urn:microsoft.com/office/officeart/2005/8/layout/hierarchy1"/>
    <dgm:cxn modelId="{B63016C5-84FA-457A-B5A3-79BB5ED438B1}" type="presParOf" srcId="{D56B7526-5AA0-4298-A4C7-1C0956133E53}" destId="{D0A9AB70-4C3D-4658-9341-DC5FF71C7051}" srcOrd="1" destOrd="0" presId="urn:microsoft.com/office/officeart/2005/8/layout/hierarchy1"/>
    <dgm:cxn modelId="{BF3DEF27-02D1-416E-BC47-044224C4EB2C}" type="presParOf" srcId="{ED519971-41E1-4958-A219-BF646B5D0ABB}" destId="{69477CC1-016A-4B85-85FA-C51E644778D4}" srcOrd="6" destOrd="0" presId="urn:microsoft.com/office/officeart/2005/8/layout/hierarchy1"/>
    <dgm:cxn modelId="{A88B6D1B-4E01-485A-987A-D544A8CC0435}" type="presParOf" srcId="{ED519971-41E1-4958-A219-BF646B5D0ABB}" destId="{70C71D55-6BAF-41F6-889F-E1278E25246E}" srcOrd="7" destOrd="0" presId="urn:microsoft.com/office/officeart/2005/8/layout/hierarchy1"/>
    <dgm:cxn modelId="{31CA0EA9-0F57-432B-B67B-57CD83C4D010}" type="presParOf" srcId="{70C71D55-6BAF-41F6-889F-E1278E25246E}" destId="{2B5EB5A2-95D4-4717-A52D-08A210A457ED}" srcOrd="0" destOrd="0" presId="urn:microsoft.com/office/officeart/2005/8/layout/hierarchy1"/>
    <dgm:cxn modelId="{47F3BD94-CC32-473F-9703-658C0777335E}" type="presParOf" srcId="{2B5EB5A2-95D4-4717-A52D-08A210A457ED}" destId="{80767F3B-85F2-40ED-9631-340BE2E9454E}" srcOrd="0" destOrd="0" presId="urn:microsoft.com/office/officeart/2005/8/layout/hierarchy1"/>
    <dgm:cxn modelId="{872B5630-5AF3-4456-8B42-D61F2C09573B}" type="presParOf" srcId="{2B5EB5A2-95D4-4717-A52D-08A210A457ED}" destId="{12D1A42B-8F7C-4198-9552-0689B818B07F}" srcOrd="1" destOrd="0" presId="urn:microsoft.com/office/officeart/2005/8/layout/hierarchy1"/>
    <dgm:cxn modelId="{7621A8FC-822A-42BC-A573-B878DE5B06F8}" type="presParOf" srcId="{70C71D55-6BAF-41F6-889F-E1278E25246E}" destId="{EA81B77F-C250-490D-830A-284835F61112}" srcOrd="1" destOrd="0" presId="urn:microsoft.com/office/officeart/2005/8/layout/hierarchy1"/>
    <dgm:cxn modelId="{74C0A89A-4B72-47C7-9646-576E840F020E}" type="presParOf" srcId="{ED519971-41E1-4958-A219-BF646B5D0ABB}" destId="{9DA21214-3CF0-4C9F-9253-766FF2010BB1}" srcOrd="8" destOrd="0" presId="urn:microsoft.com/office/officeart/2005/8/layout/hierarchy1"/>
    <dgm:cxn modelId="{1E87BA85-99B9-440C-BA56-1CFE8E19B5D1}" type="presParOf" srcId="{ED519971-41E1-4958-A219-BF646B5D0ABB}" destId="{B6C1FB8F-CE8E-49BD-A0E0-55BEECEFD6DA}" srcOrd="9" destOrd="0" presId="urn:microsoft.com/office/officeart/2005/8/layout/hierarchy1"/>
    <dgm:cxn modelId="{687E90E4-93EA-4E46-9E5E-4D0B4308895D}" type="presParOf" srcId="{B6C1FB8F-CE8E-49BD-A0E0-55BEECEFD6DA}" destId="{3AB42BAC-6EA0-4433-9055-76C8222DF49A}" srcOrd="0" destOrd="0" presId="urn:microsoft.com/office/officeart/2005/8/layout/hierarchy1"/>
    <dgm:cxn modelId="{405F7826-58F7-4213-9344-F7F6342CB946}" type="presParOf" srcId="{3AB42BAC-6EA0-4433-9055-76C8222DF49A}" destId="{5F95CBDB-EBBF-4E27-AFE6-D9C03353A706}" srcOrd="0" destOrd="0" presId="urn:microsoft.com/office/officeart/2005/8/layout/hierarchy1"/>
    <dgm:cxn modelId="{D8111F8B-BCCB-40F6-A5F6-0D2ACED8887C}" type="presParOf" srcId="{3AB42BAC-6EA0-4433-9055-76C8222DF49A}" destId="{8757C155-0896-4AA8-96E5-4FAB1327AC25}" srcOrd="1" destOrd="0" presId="urn:microsoft.com/office/officeart/2005/8/layout/hierarchy1"/>
    <dgm:cxn modelId="{036C434F-734E-4970-8EEE-8A4C72C2AC24}" type="presParOf" srcId="{B6C1FB8F-CE8E-49BD-A0E0-55BEECEFD6DA}" destId="{8006D911-9C99-4DD2-BB3D-20D0ED37CA99}" srcOrd="1" destOrd="0" presId="urn:microsoft.com/office/officeart/2005/8/layout/hierarchy1"/>
    <dgm:cxn modelId="{3A733949-43E5-41A4-8CF0-85A956DD6ABC}" type="presParOf" srcId="{82BD58E8-2DD7-49D9-8D71-043E067E0F19}" destId="{998708CE-5712-4FDF-850C-8CF0DE1820D7}" srcOrd="6" destOrd="0" presId="urn:microsoft.com/office/officeart/2005/8/layout/hierarchy1"/>
    <dgm:cxn modelId="{8D25B50B-FCBF-47D4-BF1E-C1B4F0E0391B}" type="presParOf" srcId="{82BD58E8-2DD7-49D9-8D71-043E067E0F19}" destId="{B942C03B-4D87-4E94-B710-98FC116B8DB9}" srcOrd="7" destOrd="0" presId="urn:microsoft.com/office/officeart/2005/8/layout/hierarchy1"/>
    <dgm:cxn modelId="{25314533-2A30-4753-BA89-9E8CD1B7B87D}" type="presParOf" srcId="{B942C03B-4D87-4E94-B710-98FC116B8DB9}" destId="{F7ADCB58-B780-4322-9F18-84AB0E446C39}" srcOrd="0" destOrd="0" presId="urn:microsoft.com/office/officeart/2005/8/layout/hierarchy1"/>
    <dgm:cxn modelId="{F8029D2F-4DEF-482F-BED2-39C026DF0C3B}" type="presParOf" srcId="{F7ADCB58-B780-4322-9F18-84AB0E446C39}" destId="{0EA81318-F441-429F-A64B-5295A1424746}" srcOrd="0" destOrd="0" presId="urn:microsoft.com/office/officeart/2005/8/layout/hierarchy1"/>
    <dgm:cxn modelId="{DABED5D0-1CE4-450B-A1C0-2BAC192A6020}" type="presParOf" srcId="{F7ADCB58-B780-4322-9F18-84AB0E446C39}" destId="{47F5D948-DC12-47AA-BD15-D898EB714E26}" srcOrd="1" destOrd="0" presId="urn:microsoft.com/office/officeart/2005/8/layout/hierarchy1"/>
    <dgm:cxn modelId="{1651C53C-698E-494C-A82A-E0AEDB5D524B}" type="presParOf" srcId="{B942C03B-4D87-4E94-B710-98FC116B8DB9}" destId="{F8B1E47F-5B29-45D0-8D58-4218AF18E66B}" srcOrd="1" destOrd="0" presId="urn:microsoft.com/office/officeart/2005/8/layout/hierarchy1"/>
    <dgm:cxn modelId="{42C3C702-6562-4AB3-A7DB-45108BC41370}" type="presParOf" srcId="{F8B1E47F-5B29-45D0-8D58-4218AF18E66B}" destId="{6D175979-8836-44E2-ADDB-1E4F6CEA06ED}" srcOrd="0" destOrd="0" presId="urn:microsoft.com/office/officeart/2005/8/layout/hierarchy1"/>
    <dgm:cxn modelId="{CE34105F-3923-4C2A-B586-4AC2DE08BB8A}" type="presParOf" srcId="{F8B1E47F-5B29-45D0-8D58-4218AF18E66B}" destId="{0BF46E36-5376-409A-91A1-27188135E5F1}" srcOrd="1" destOrd="0" presId="urn:microsoft.com/office/officeart/2005/8/layout/hierarchy1"/>
    <dgm:cxn modelId="{714244E7-55EE-4215-9C9D-C2AD2F207134}" type="presParOf" srcId="{0BF46E36-5376-409A-91A1-27188135E5F1}" destId="{F6896E98-4CA2-4177-B4E4-A5A833EFB014}" srcOrd="0" destOrd="0" presId="urn:microsoft.com/office/officeart/2005/8/layout/hierarchy1"/>
    <dgm:cxn modelId="{C95F6677-B64E-461C-B226-66D6CC17F459}" type="presParOf" srcId="{F6896E98-4CA2-4177-B4E4-A5A833EFB014}" destId="{FF429DB0-8D19-45E2-8EEA-227B703090DA}" srcOrd="0" destOrd="0" presId="urn:microsoft.com/office/officeart/2005/8/layout/hierarchy1"/>
    <dgm:cxn modelId="{879DAC5D-8630-4401-87B4-2BD24CDB0998}" type="presParOf" srcId="{F6896E98-4CA2-4177-B4E4-A5A833EFB014}" destId="{9E9C70FF-2219-48C9-9DFD-38EA724DE534}" srcOrd="1" destOrd="0" presId="urn:microsoft.com/office/officeart/2005/8/layout/hierarchy1"/>
    <dgm:cxn modelId="{E5725C52-5387-4939-B30A-9F621308C574}" type="presParOf" srcId="{0BF46E36-5376-409A-91A1-27188135E5F1}" destId="{147C62A0-E16D-4635-A687-012A81A475EF}" srcOrd="1" destOrd="0" presId="urn:microsoft.com/office/officeart/2005/8/layout/hierarchy1"/>
    <dgm:cxn modelId="{F021C19D-1D3B-4F21-AFCB-81621F9486A7}" type="presParOf" srcId="{F8B1E47F-5B29-45D0-8D58-4218AF18E66B}" destId="{684B10F6-CBC4-46EC-93B0-BAB3CD7A67F8}" srcOrd="2" destOrd="0" presId="urn:microsoft.com/office/officeart/2005/8/layout/hierarchy1"/>
    <dgm:cxn modelId="{3BEA7F66-D1E1-4076-B583-140845350968}" type="presParOf" srcId="{F8B1E47F-5B29-45D0-8D58-4218AF18E66B}" destId="{EF0A0CA4-4579-4E74-95FB-4750418C4B56}" srcOrd="3" destOrd="0" presId="urn:microsoft.com/office/officeart/2005/8/layout/hierarchy1"/>
    <dgm:cxn modelId="{DAAB4CDE-5E82-46CE-89EC-E25F1DF3FC47}" type="presParOf" srcId="{EF0A0CA4-4579-4E74-95FB-4750418C4B56}" destId="{7CBDB49B-6BA6-49B0-838B-5E0670177746}" srcOrd="0" destOrd="0" presId="urn:microsoft.com/office/officeart/2005/8/layout/hierarchy1"/>
    <dgm:cxn modelId="{9FDC814B-85EA-43B7-8984-1D187DBCCAFB}" type="presParOf" srcId="{7CBDB49B-6BA6-49B0-838B-5E0670177746}" destId="{545EF8BA-D4EF-458D-AF53-0E0A62F6694F}" srcOrd="0" destOrd="0" presId="urn:microsoft.com/office/officeart/2005/8/layout/hierarchy1"/>
    <dgm:cxn modelId="{B2F90E26-C43B-4AEB-95F3-E7AB0C3BD122}" type="presParOf" srcId="{7CBDB49B-6BA6-49B0-838B-5E0670177746}" destId="{5A73C36D-509A-44B9-9F5C-10B3DB2F49A9}" srcOrd="1" destOrd="0" presId="urn:microsoft.com/office/officeart/2005/8/layout/hierarchy1"/>
    <dgm:cxn modelId="{E6B323D4-2A68-4290-A268-3F6A8EB50573}" type="presParOf" srcId="{EF0A0CA4-4579-4E74-95FB-4750418C4B56}" destId="{7283D971-351B-4905-A68F-A23D3540A734}" srcOrd="1" destOrd="0" presId="urn:microsoft.com/office/officeart/2005/8/layout/hierarchy1"/>
    <dgm:cxn modelId="{2904494F-5AC0-41CB-A851-F1AEA8F1485F}" type="presParOf" srcId="{82BD58E8-2DD7-49D9-8D71-043E067E0F19}" destId="{BDC085F9-A5A3-4EFF-90D5-2E4867F870EF}" srcOrd="8" destOrd="0" presId="urn:microsoft.com/office/officeart/2005/8/layout/hierarchy1"/>
    <dgm:cxn modelId="{F20AB3C4-E97C-4DE0-AB23-77433F17AE45}" type="presParOf" srcId="{82BD58E8-2DD7-49D9-8D71-043E067E0F19}" destId="{433384C0-3733-4FA0-AACA-9699B72E3C83}" srcOrd="9" destOrd="0" presId="urn:microsoft.com/office/officeart/2005/8/layout/hierarchy1"/>
    <dgm:cxn modelId="{04B90F46-2B14-44C6-94A7-4A29D1AADCC3}" type="presParOf" srcId="{433384C0-3733-4FA0-AACA-9699B72E3C83}" destId="{131C8E9A-F128-44D6-BCB5-2BA280A008F8}" srcOrd="0" destOrd="0" presId="urn:microsoft.com/office/officeart/2005/8/layout/hierarchy1"/>
    <dgm:cxn modelId="{D2B7ACB0-5A9E-4254-87EB-62D9BC226EBC}" type="presParOf" srcId="{131C8E9A-F128-44D6-BCB5-2BA280A008F8}" destId="{406CFAA8-65FE-4EDE-A661-7351255CD88F}" srcOrd="0" destOrd="0" presId="urn:microsoft.com/office/officeart/2005/8/layout/hierarchy1"/>
    <dgm:cxn modelId="{4082CA44-C014-4265-BC6F-B514FF15FCB2}" type="presParOf" srcId="{131C8E9A-F128-44D6-BCB5-2BA280A008F8}" destId="{FF31E301-C597-45F9-B1D0-90C7E1BC4702}" srcOrd="1" destOrd="0" presId="urn:microsoft.com/office/officeart/2005/8/layout/hierarchy1"/>
    <dgm:cxn modelId="{944CF844-F127-401C-9585-B348CCC49806}" type="presParOf" srcId="{433384C0-3733-4FA0-AACA-9699B72E3C83}" destId="{EA8B10E8-C211-4057-9054-BE7D5C248C09}" srcOrd="1" destOrd="0" presId="urn:microsoft.com/office/officeart/2005/8/layout/hierarchy1"/>
    <dgm:cxn modelId="{610A45B6-C86A-4C48-9AD1-BAFAF4C22A17}" type="presParOf" srcId="{EA8B10E8-C211-4057-9054-BE7D5C248C09}" destId="{456C5984-636A-4651-A401-BA72A845ED56}" srcOrd="0" destOrd="0" presId="urn:microsoft.com/office/officeart/2005/8/layout/hierarchy1"/>
    <dgm:cxn modelId="{3FE47FA9-B50D-4007-8BA4-70C34F1E2EB8}" type="presParOf" srcId="{EA8B10E8-C211-4057-9054-BE7D5C248C09}" destId="{07E6D687-5F2D-48FD-85CF-1A41C8DB4796}" srcOrd="1" destOrd="0" presId="urn:microsoft.com/office/officeart/2005/8/layout/hierarchy1"/>
    <dgm:cxn modelId="{6FA2EDA1-0984-4CAD-9C90-94C753A35B7C}" type="presParOf" srcId="{07E6D687-5F2D-48FD-85CF-1A41C8DB4796}" destId="{393348AC-D81C-4308-9DD2-C7C429C39485}" srcOrd="0" destOrd="0" presId="urn:microsoft.com/office/officeart/2005/8/layout/hierarchy1"/>
    <dgm:cxn modelId="{6F3A1AB1-5891-4839-8DFE-6E8C4E87AC81}" type="presParOf" srcId="{393348AC-D81C-4308-9DD2-C7C429C39485}" destId="{244826A4-AC1A-476E-A924-D399EF9C28DF}" srcOrd="0" destOrd="0" presId="urn:microsoft.com/office/officeart/2005/8/layout/hierarchy1"/>
    <dgm:cxn modelId="{49BC2E03-B631-4980-8F2E-2C8D12F02B8E}" type="presParOf" srcId="{393348AC-D81C-4308-9DD2-C7C429C39485}" destId="{4323D2BF-96E4-445D-AD71-AF3718B62FD1}" srcOrd="1" destOrd="0" presId="urn:microsoft.com/office/officeart/2005/8/layout/hierarchy1"/>
    <dgm:cxn modelId="{0DD20E6A-C595-4496-8892-1005B06195B4}" type="presParOf" srcId="{07E6D687-5F2D-48FD-85CF-1A41C8DB4796}" destId="{66E56016-6FE4-48E5-A589-508DAF243721}" srcOrd="1" destOrd="0" presId="urn:microsoft.com/office/officeart/2005/8/layout/hierarchy1"/>
    <dgm:cxn modelId="{256B2B93-6B23-4CD5-901A-7EBEF7DBA35C}" type="presParOf" srcId="{EA8B10E8-C211-4057-9054-BE7D5C248C09}" destId="{60A7CF62-BC93-4B6A-BD7D-A02CA41D6C65}" srcOrd="2" destOrd="0" presId="urn:microsoft.com/office/officeart/2005/8/layout/hierarchy1"/>
    <dgm:cxn modelId="{2267B62A-F2E4-41B4-90FC-BF9B26AF9E19}" type="presParOf" srcId="{EA8B10E8-C211-4057-9054-BE7D5C248C09}" destId="{15881485-BB2D-45F8-8B2B-F91A65D0B349}" srcOrd="3" destOrd="0" presId="urn:microsoft.com/office/officeart/2005/8/layout/hierarchy1"/>
    <dgm:cxn modelId="{54DD1EB3-D663-4529-8968-F8F8EBDD4117}" type="presParOf" srcId="{15881485-BB2D-45F8-8B2B-F91A65D0B349}" destId="{C5BAA2E8-0850-4CD7-8AD2-D3BB517C514F}" srcOrd="0" destOrd="0" presId="urn:microsoft.com/office/officeart/2005/8/layout/hierarchy1"/>
    <dgm:cxn modelId="{380D0EE6-59FD-4AEA-8EBC-BC8FE180FE3E}" type="presParOf" srcId="{C5BAA2E8-0850-4CD7-8AD2-D3BB517C514F}" destId="{482F5229-58B9-408D-8C9D-565A9C67B2E3}" srcOrd="0" destOrd="0" presId="urn:microsoft.com/office/officeart/2005/8/layout/hierarchy1"/>
    <dgm:cxn modelId="{74098667-BA12-4609-B955-F9B14D038A79}" type="presParOf" srcId="{C5BAA2E8-0850-4CD7-8AD2-D3BB517C514F}" destId="{F00527F9-6F94-4EAE-97F5-AB70521782F2}" srcOrd="1" destOrd="0" presId="urn:microsoft.com/office/officeart/2005/8/layout/hierarchy1"/>
    <dgm:cxn modelId="{A354DEB6-0023-4270-BF53-4F9C6D021A28}" type="presParOf" srcId="{15881485-BB2D-45F8-8B2B-F91A65D0B349}" destId="{DEA99FEA-AF65-4D84-B4B4-5E6E3C99F4AA}" srcOrd="1" destOrd="0" presId="urn:microsoft.com/office/officeart/2005/8/layout/hierarchy1"/>
    <dgm:cxn modelId="{EDE8A520-C400-44BA-ABDC-C9F60ABAF3B3}" type="presParOf" srcId="{EA8B10E8-C211-4057-9054-BE7D5C248C09}" destId="{A8E3858B-7DD4-4EA3-8F12-05631E1A9075}" srcOrd="4" destOrd="0" presId="urn:microsoft.com/office/officeart/2005/8/layout/hierarchy1"/>
    <dgm:cxn modelId="{36AAB9A6-8CCD-4F84-A087-97275AE64C22}" type="presParOf" srcId="{EA8B10E8-C211-4057-9054-BE7D5C248C09}" destId="{DFDB5706-8412-44BD-BB8B-85DF2F6D2BD3}" srcOrd="5" destOrd="0" presId="urn:microsoft.com/office/officeart/2005/8/layout/hierarchy1"/>
    <dgm:cxn modelId="{1AA99A35-1437-4AA3-8042-57B1E0F3172C}" type="presParOf" srcId="{DFDB5706-8412-44BD-BB8B-85DF2F6D2BD3}" destId="{C72757C5-CDB8-446C-B649-15C25E38AEA2}" srcOrd="0" destOrd="0" presId="urn:microsoft.com/office/officeart/2005/8/layout/hierarchy1"/>
    <dgm:cxn modelId="{CA2DBA2E-23B4-4362-AB01-F4EA701BCD85}" type="presParOf" srcId="{C72757C5-CDB8-446C-B649-15C25E38AEA2}" destId="{EDA2BD2B-15D5-436A-BE30-1B689047BA1D}" srcOrd="0" destOrd="0" presId="urn:microsoft.com/office/officeart/2005/8/layout/hierarchy1"/>
    <dgm:cxn modelId="{A580C08C-A141-47D5-9A66-B02FC4DD0941}" type="presParOf" srcId="{C72757C5-CDB8-446C-B649-15C25E38AEA2}" destId="{B5C18858-30FD-40B2-8C84-7E2555E78BDB}" srcOrd="1" destOrd="0" presId="urn:microsoft.com/office/officeart/2005/8/layout/hierarchy1"/>
    <dgm:cxn modelId="{D0FA65AA-4F52-4CE4-8484-BD6F1310BB82}" type="presParOf" srcId="{DFDB5706-8412-44BD-BB8B-85DF2F6D2BD3}" destId="{E793B23B-4EFE-4DC0-A069-B7B88AB01281}" srcOrd="1" destOrd="0" presId="urn:microsoft.com/office/officeart/2005/8/layout/hierarchy1"/>
    <dgm:cxn modelId="{4FD862FB-1F34-4FE5-BD9D-289F86D7BEA5}" type="presParOf" srcId="{EA8B10E8-C211-4057-9054-BE7D5C248C09}" destId="{AF8F2D85-97B0-4CC7-9A0A-750131E12EE3}" srcOrd="6" destOrd="0" presId="urn:microsoft.com/office/officeart/2005/8/layout/hierarchy1"/>
    <dgm:cxn modelId="{1DACA561-3EE8-4102-A394-A671292ABE42}" type="presParOf" srcId="{EA8B10E8-C211-4057-9054-BE7D5C248C09}" destId="{9C76DCB7-C8CB-4A24-AF16-0554027293F0}" srcOrd="7" destOrd="0" presId="urn:microsoft.com/office/officeart/2005/8/layout/hierarchy1"/>
    <dgm:cxn modelId="{C32B77A7-4050-43C9-9D42-C47D2AB1C256}" type="presParOf" srcId="{9C76DCB7-C8CB-4A24-AF16-0554027293F0}" destId="{F8159B93-A81A-407A-AEB4-A05E91285280}" srcOrd="0" destOrd="0" presId="urn:microsoft.com/office/officeart/2005/8/layout/hierarchy1"/>
    <dgm:cxn modelId="{03CD4A82-6109-4884-86DE-CBDB05F195A7}" type="presParOf" srcId="{F8159B93-A81A-407A-AEB4-A05E91285280}" destId="{6968F926-8EC0-4C0A-9D67-C5A52A459492}" srcOrd="0" destOrd="0" presId="urn:microsoft.com/office/officeart/2005/8/layout/hierarchy1"/>
    <dgm:cxn modelId="{EF51A902-862D-4732-AE42-0A2F437D5447}" type="presParOf" srcId="{F8159B93-A81A-407A-AEB4-A05E91285280}" destId="{01003329-7626-4C14-85C3-9CFC37D6ED1F}" srcOrd="1" destOrd="0" presId="urn:microsoft.com/office/officeart/2005/8/layout/hierarchy1"/>
    <dgm:cxn modelId="{BC83EA3F-C0F5-46D9-B1E8-BFA5C0903FA9}" type="presParOf" srcId="{9C76DCB7-C8CB-4A24-AF16-0554027293F0}" destId="{CA38DF26-1C4A-4608-93BB-C56498C1F6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4CDD58-92A9-4C13-B302-59563BEB3A1C}" type="doc">
      <dgm:prSet loTypeId="urn:microsoft.com/office/officeart/2009/layout/CircleArrowProcess" loCatId="process" qsTypeId="urn:microsoft.com/office/officeart/2005/8/quickstyle/simple1" qsCatId="simple" csTypeId="urn:microsoft.com/office/officeart/2005/8/colors/accent1_2" csCatId="accent1" phldr="1"/>
      <dgm:spPr/>
      <dgm:t>
        <a:bodyPr/>
        <a:lstStyle/>
        <a:p>
          <a:endParaRPr lang="en-US"/>
        </a:p>
      </dgm:t>
    </dgm:pt>
    <dgm:pt modelId="{ADFBC068-3711-4B04-B2B9-CB3DC42A2C9F}">
      <dgm:prSet phldrT="[Text]" custT="1"/>
      <dgm:spPr/>
      <dgm:t>
        <a:bodyPr/>
        <a:lstStyle/>
        <a:p>
          <a:r>
            <a:rPr lang="en-GB" sz="1200"/>
            <a:t>support to the preparation and implementation of activities of CSOs, </a:t>
          </a:r>
          <a:endParaRPr lang="en-US" sz="1200"/>
        </a:p>
      </dgm:t>
    </dgm:pt>
    <dgm:pt modelId="{39CBA31A-75CA-47EB-9F9F-347B38F47ECE}" type="parTrans" cxnId="{C6DB3600-71CE-48CD-99F8-B412E3AEF8ED}">
      <dgm:prSet/>
      <dgm:spPr/>
      <dgm:t>
        <a:bodyPr/>
        <a:lstStyle/>
        <a:p>
          <a:endParaRPr lang="en-US" sz="1200"/>
        </a:p>
      </dgm:t>
    </dgm:pt>
    <dgm:pt modelId="{CD39A8FF-8ED9-4540-A97B-092D43F130AF}" type="sibTrans" cxnId="{C6DB3600-71CE-48CD-99F8-B412E3AEF8ED}">
      <dgm:prSet/>
      <dgm:spPr/>
      <dgm:t>
        <a:bodyPr/>
        <a:lstStyle/>
        <a:p>
          <a:endParaRPr lang="en-US" sz="1200"/>
        </a:p>
      </dgm:t>
    </dgm:pt>
    <dgm:pt modelId="{83B88E19-F7D4-447F-8FBB-46F047499E27}">
      <dgm:prSet custT="1"/>
      <dgm:spPr/>
      <dgm:t>
        <a:bodyPr/>
        <a:lstStyle/>
        <a:p>
          <a:r>
            <a:rPr lang="en-GB" sz="1200"/>
            <a:t>train and build the capacity and sustainability of CSOs, </a:t>
          </a:r>
          <a:endParaRPr lang="fr-BE" sz="1200"/>
        </a:p>
      </dgm:t>
    </dgm:pt>
    <dgm:pt modelId="{373E84C1-BB57-4D9B-B498-D4C4DAB4AC6A}" type="parTrans" cxnId="{4D967596-B91A-4B77-BE9E-AF8938FC150D}">
      <dgm:prSet/>
      <dgm:spPr/>
      <dgm:t>
        <a:bodyPr/>
        <a:lstStyle/>
        <a:p>
          <a:endParaRPr lang="en-US" sz="1200"/>
        </a:p>
      </dgm:t>
    </dgm:pt>
    <dgm:pt modelId="{4971DF30-7341-4AE5-BBAC-41C1B70BDB54}" type="sibTrans" cxnId="{4D967596-B91A-4B77-BE9E-AF8938FC150D}">
      <dgm:prSet/>
      <dgm:spPr/>
      <dgm:t>
        <a:bodyPr/>
        <a:lstStyle/>
        <a:p>
          <a:endParaRPr lang="en-US" sz="1200"/>
        </a:p>
      </dgm:t>
    </dgm:pt>
    <dgm:pt modelId="{08B09B6C-1263-47EA-909D-596D8997BCAE}">
      <dgm:prSet custT="1"/>
      <dgm:spPr/>
      <dgm:t>
        <a:bodyPr/>
        <a:lstStyle/>
        <a:p>
          <a:r>
            <a:rPr lang="en-GB" sz="1200"/>
            <a:t>policy development and engagement of CSOs, </a:t>
          </a:r>
          <a:endParaRPr lang="fr-BE" sz="1200"/>
        </a:p>
      </dgm:t>
    </dgm:pt>
    <dgm:pt modelId="{4ED3870D-0652-434A-A2EE-8417EED538CB}" type="parTrans" cxnId="{46BF8063-D1F7-4252-AA36-7C4AB0DB45DE}">
      <dgm:prSet/>
      <dgm:spPr/>
      <dgm:t>
        <a:bodyPr/>
        <a:lstStyle/>
        <a:p>
          <a:endParaRPr lang="en-US" sz="1200"/>
        </a:p>
      </dgm:t>
    </dgm:pt>
    <dgm:pt modelId="{2F8D4CB5-58F6-4829-B158-A866F45FF89E}" type="sibTrans" cxnId="{46BF8063-D1F7-4252-AA36-7C4AB0DB45DE}">
      <dgm:prSet/>
      <dgm:spPr/>
      <dgm:t>
        <a:bodyPr/>
        <a:lstStyle/>
        <a:p>
          <a:endParaRPr lang="en-US" sz="1200"/>
        </a:p>
      </dgm:t>
    </dgm:pt>
    <dgm:pt modelId="{1CD90CE6-2ECA-4B40-972C-ED06A76E5E2E}">
      <dgm:prSet custT="1"/>
      <dgm:spPr/>
      <dgm:t>
        <a:bodyPr/>
        <a:lstStyle/>
        <a:p>
          <a:r>
            <a:rPr lang="en-GB" sz="1200"/>
            <a:t>promote and facilitate networking.</a:t>
          </a:r>
          <a:endParaRPr lang="fr-BE" sz="1200"/>
        </a:p>
      </dgm:t>
    </dgm:pt>
    <dgm:pt modelId="{2A1EA1B3-A375-4484-A737-FF3C4B48B296}" type="parTrans" cxnId="{87E804E9-D836-4B01-92FA-A441ABFEF638}">
      <dgm:prSet/>
      <dgm:spPr/>
      <dgm:t>
        <a:bodyPr/>
        <a:lstStyle/>
        <a:p>
          <a:endParaRPr lang="en-US" sz="1200"/>
        </a:p>
      </dgm:t>
    </dgm:pt>
    <dgm:pt modelId="{1AA938F4-0DCA-4B1D-8109-C8D64BD8B276}" type="sibTrans" cxnId="{87E804E9-D836-4B01-92FA-A441ABFEF638}">
      <dgm:prSet/>
      <dgm:spPr/>
      <dgm:t>
        <a:bodyPr/>
        <a:lstStyle/>
        <a:p>
          <a:endParaRPr lang="en-US" sz="1200"/>
        </a:p>
      </dgm:t>
    </dgm:pt>
    <dgm:pt modelId="{629217D4-0D82-4956-AB31-9FD518A7CE92}" type="pres">
      <dgm:prSet presAssocID="{FD4CDD58-92A9-4C13-B302-59563BEB3A1C}" presName="Name0" presStyleCnt="0">
        <dgm:presLayoutVars>
          <dgm:chMax val="7"/>
          <dgm:chPref val="7"/>
          <dgm:dir/>
          <dgm:animLvl val="lvl"/>
        </dgm:presLayoutVars>
      </dgm:prSet>
      <dgm:spPr/>
      <dgm:t>
        <a:bodyPr/>
        <a:lstStyle/>
        <a:p>
          <a:endParaRPr lang="de-DE"/>
        </a:p>
      </dgm:t>
    </dgm:pt>
    <dgm:pt modelId="{E6278374-9D84-425E-AE4C-8647AF0C9E7A}" type="pres">
      <dgm:prSet presAssocID="{ADFBC068-3711-4B04-B2B9-CB3DC42A2C9F}" presName="Accent1" presStyleCnt="0"/>
      <dgm:spPr/>
    </dgm:pt>
    <dgm:pt modelId="{9840228B-6822-47BF-AAFB-B0AF880B36E1}" type="pres">
      <dgm:prSet presAssocID="{ADFBC068-3711-4B04-B2B9-CB3DC42A2C9F}" presName="Accent" presStyleLbl="node1" presStyleIdx="0" presStyleCnt="4"/>
      <dgm:spPr/>
    </dgm:pt>
    <dgm:pt modelId="{8D7CE8F1-5C54-49D8-ABB4-6DBE4FC8ADA3}" type="pres">
      <dgm:prSet presAssocID="{ADFBC068-3711-4B04-B2B9-CB3DC42A2C9F}" presName="Parent1" presStyleLbl="revTx" presStyleIdx="0" presStyleCnt="4">
        <dgm:presLayoutVars>
          <dgm:chMax val="1"/>
          <dgm:chPref val="1"/>
          <dgm:bulletEnabled val="1"/>
        </dgm:presLayoutVars>
      </dgm:prSet>
      <dgm:spPr/>
      <dgm:t>
        <a:bodyPr/>
        <a:lstStyle/>
        <a:p>
          <a:endParaRPr lang="de-DE"/>
        </a:p>
      </dgm:t>
    </dgm:pt>
    <dgm:pt modelId="{FEF610D4-B598-4F7F-8354-E6A308295370}" type="pres">
      <dgm:prSet presAssocID="{83B88E19-F7D4-447F-8FBB-46F047499E27}" presName="Accent2" presStyleCnt="0"/>
      <dgm:spPr/>
    </dgm:pt>
    <dgm:pt modelId="{E4064F46-820B-44BC-8AD2-648DD19445E0}" type="pres">
      <dgm:prSet presAssocID="{83B88E19-F7D4-447F-8FBB-46F047499E27}" presName="Accent" presStyleLbl="node1" presStyleIdx="1" presStyleCnt="4"/>
      <dgm:spPr/>
    </dgm:pt>
    <dgm:pt modelId="{5D9A95AF-4532-4D27-AFD0-3C6E7438C061}" type="pres">
      <dgm:prSet presAssocID="{83B88E19-F7D4-447F-8FBB-46F047499E27}" presName="Parent2" presStyleLbl="revTx" presStyleIdx="1" presStyleCnt="4">
        <dgm:presLayoutVars>
          <dgm:chMax val="1"/>
          <dgm:chPref val="1"/>
          <dgm:bulletEnabled val="1"/>
        </dgm:presLayoutVars>
      </dgm:prSet>
      <dgm:spPr/>
      <dgm:t>
        <a:bodyPr/>
        <a:lstStyle/>
        <a:p>
          <a:endParaRPr lang="de-DE"/>
        </a:p>
      </dgm:t>
    </dgm:pt>
    <dgm:pt modelId="{7980C47C-C061-414A-AE8C-B44233294CC5}" type="pres">
      <dgm:prSet presAssocID="{08B09B6C-1263-47EA-909D-596D8997BCAE}" presName="Accent3" presStyleCnt="0"/>
      <dgm:spPr/>
    </dgm:pt>
    <dgm:pt modelId="{5F611949-B77D-4F4A-A436-8BF9B45923D5}" type="pres">
      <dgm:prSet presAssocID="{08B09B6C-1263-47EA-909D-596D8997BCAE}" presName="Accent" presStyleLbl="node1" presStyleIdx="2" presStyleCnt="4"/>
      <dgm:spPr/>
    </dgm:pt>
    <dgm:pt modelId="{C7A46898-3182-4529-9A34-7ED40877535B}" type="pres">
      <dgm:prSet presAssocID="{08B09B6C-1263-47EA-909D-596D8997BCAE}" presName="Parent3" presStyleLbl="revTx" presStyleIdx="2" presStyleCnt="4">
        <dgm:presLayoutVars>
          <dgm:chMax val="1"/>
          <dgm:chPref val="1"/>
          <dgm:bulletEnabled val="1"/>
        </dgm:presLayoutVars>
      </dgm:prSet>
      <dgm:spPr/>
      <dgm:t>
        <a:bodyPr/>
        <a:lstStyle/>
        <a:p>
          <a:endParaRPr lang="de-DE"/>
        </a:p>
      </dgm:t>
    </dgm:pt>
    <dgm:pt modelId="{F5224A11-3DC7-432E-9770-AA2822010700}" type="pres">
      <dgm:prSet presAssocID="{1CD90CE6-2ECA-4B40-972C-ED06A76E5E2E}" presName="Accent4" presStyleCnt="0"/>
      <dgm:spPr/>
    </dgm:pt>
    <dgm:pt modelId="{75617EAD-A63E-403F-B677-4371D68724B5}" type="pres">
      <dgm:prSet presAssocID="{1CD90CE6-2ECA-4B40-972C-ED06A76E5E2E}" presName="Accent" presStyleLbl="node1" presStyleIdx="3" presStyleCnt="4"/>
      <dgm:spPr/>
    </dgm:pt>
    <dgm:pt modelId="{45EC9B3D-98E5-4521-9D24-522DE01B0259}" type="pres">
      <dgm:prSet presAssocID="{1CD90CE6-2ECA-4B40-972C-ED06A76E5E2E}" presName="Parent4" presStyleLbl="revTx" presStyleIdx="3" presStyleCnt="4">
        <dgm:presLayoutVars>
          <dgm:chMax val="1"/>
          <dgm:chPref val="1"/>
          <dgm:bulletEnabled val="1"/>
        </dgm:presLayoutVars>
      </dgm:prSet>
      <dgm:spPr/>
      <dgm:t>
        <a:bodyPr/>
        <a:lstStyle/>
        <a:p>
          <a:endParaRPr lang="de-DE"/>
        </a:p>
      </dgm:t>
    </dgm:pt>
  </dgm:ptLst>
  <dgm:cxnLst>
    <dgm:cxn modelId="{C6DB3600-71CE-48CD-99F8-B412E3AEF8ED}" srcId="{FD4CDD58-92A9-4C13-B302-59563BEB3A1C}" destId="{ADFBC068-3711-4B04-B2B9-CB3DC42A2C9F}" srcOrd="0" destOrd="0" parTransId="{39CBA31A-75CA-47EB-9F9F-347B38F47ECE}" sibTransId="{CD39A8FF-8ED9-4540-A97B-092D43F130AF}"/>
    <dgm:cxn modelId="{7CAA97BB-6824-4603-82F5-1FD74C4CFE9D}" type="presOf" srcId="{83B88E19-F7D4-447F-8FBB-46F047499E27}" destId="{5D9A95AF-4532-4D27-AFD0-3C6E7438C061}" srcOrd="0" destOrd="0" presId="urn:microsoft.com/office/officeart/2009/layout/CircleArrowProcess"/>
    <dgm:cxn modelId="{46BF8063-D1F7-4252-AA36-7C4AB0DB45DE}" srcId="{FD4CDD58-92A9-4C13-B302-59563BEB3A1C}" destId="{08B09B6C-1263-47EA-909D-596D8997BCAE}" srcOrd="2" destOrd="0" parTransId="{4ED3870D-0652-434A-A2EE-8417EED538CB}" sibTransId="{2F8D4CB5-58F6-4829-B158-A866F45FF89E}"/>
    <dgm:cxn modelId="{DD7167FD-B4ED-4FE6-9508-4D013040B508}" type="presOf" srcId="{ADFBC068-3711-4B04-B2B9-CB3DC42A2C9F}" destId="{8D7CE8F1-5C54-49D8-ABB4-6DBE4FC8ADA3}" srcOrd="0" destOrd="0" presId="urn:microsoft.com/office/officeart/2009/layout/CircleArrowProcess"/>
    <dgm:cxn modelId="{4D967596-B91A-4B77-BE9E-AF8938FC150D}" srcId="{FD4CDD58-92A9-4C13-B302-59563BEB3A1C}" destId="{83B88E19-F7D4-447F-8FBB-46F047499E27}" srcOrd="1" destOrd="0" parTransId="{373E84C1-BB57-4D9B-B498-D4C4DAB4AC6A}" sibTransId="{4971DF30-7341-4AE5-BBAC-41C1B70BDB54}"/>
    <dgm:cxn modelId="{87E804E9-D836-4B01-92FA-A441ABFEF638}" srcId="{FD4CDD58-92A9-4C13-B302-59563BEB3A1C}" destId="{1CD90CE6-2ECA-4B40-972C-ED06A76E5E2E}" srcOrd="3" destOrd="0" parTransId="{2A1EA1B3-A375-4484-A737-FF3C4B48B296}" sibTransId="{1AA938F4-0DCA-4B1D-8109-C8D64BD8B276}"/>
    <dgm:cxn modelId="{7F6F9A08-071A-464C-AFD8-EE264CA24D2D}" type="presOf" srcId="{08B09B6C-1263-47EA-909D-596D8997BCAE}" destId="{C7A46898-3182-4529-9A34-7ED40877535B}" srcOrd="0" destOrd="0" presId="urn:microsoft.com/office/officeart/2009/layout/CircleArrowProcess"/>
    <dgm:cxn modelId="{C8B5A2F5-DD61-4992-87F7-49A34FA9A413}" type="presOf" srcId="{FD4CDD58-92A9-4C13-B302-59563BEB3A1C}" destId="{629217D4-0D82-4956-AB31-9FD518A7CE92}" srcOrd="0" destOrd="0" presId="urn:microsoft.com/office/officeart/2009/layout/CircleArrowProcess"/>
    <dgm:cxn modelId="{9DB87B73-E936-470A-BC49-5D3B14060588}" type="presOf" srcId="{1CD90CE6-2ECA-4B40-972C-ED06A76E5E2E}" destId="{45EC9B3D-98E5-4521-9D24-522DE01B0259}" srcOrd="0" destOrd="0" presId="urn:microsoft.com/office/officeart/2009/layout/CircleArrowProcess"/>
    <dgm:cxn modelId="{5A1F9E87-EF53-4D76-8109-46AAF761FB65}" type="presParOf" srcId="{629217D4-0D82-4956-AB31-9FD518A7CE92}" destId="{E6278374-9D84-425E-AE4C-8647AF0C9E7A}" srcOrd="0" destOrd="0" presId="urn:microsoft.com/office/officeart/2009/layout/CircleArrowProcess"/>
    <dgm:cxn modelId="{03455F45-F14F-47B0-A9C0-9818DC5DB9C9}" type="presParOf" srcId="{E6278374-9D84-425E-AE4C-8647AF0C9E7A}" destId="{9840228B-6822-47BF-AAFB-B0AF880B36E1}" srcOrd="0" destOrd="0" presId="urn:microsoft.com/office/officeart/2009/layout/CircleArrowProcess"/>
    <dgm:cxn modelId="{CD4DA19E-3965-4600-A109-A525056ED461}" type="presParOf" srcId="{629217D4-0D82-4956-AB31-9FD518A7CE92}" destId="{8D7CE8F1-5C54-49D8-ABB4-6DBE4FC8ADA3}" srcOrd="1" destOrd="0" presId="urn:microsoft.com/office/officeart/2009/layout/CircleArrowProcess"/>
    <dgm:cxn modelId="{3B6F418D-3468-4B36-B8A1-B5D1BF1ED5D3}" type="presParOf" srcId="{629217D4-0D82-4956-AB31-9FD518A7CE92}" destId="{FEF610D4-B598-4F7F-8354-E6A308295370}" srcOrd="2" destOrd="0" presId="urn:microsoft.com/office/officeart/2009/layout/CircleArrowProcess"/>
    <dgm:cxn modelId="{5BAC0583-65BC-4C09-A523-2D9A711355F3}" type="presParOf" srcId="{FEF610D4-B598-4F7F-8354-E6A308295370}" destId="{E4064F46-820B-44BC-8AD2-648DD19445E0}" srcOrd="0" destOrd="0" presId="urn:microsoft.com/office/officeart/2009/layout/CircleArrowProcess"/>
    <dgm:cxn modelId="{DFA808AF-2C59-453B-A110-995B09580DC3}" type="presParOf" srcId="{629217D4-0D82-4956-AB31-9FD518A7CE92}" destId="{5D9A95AF-4532-4D27-AFD0-3C6E7438C061}" srcOrd="3" destOrd="0" presId="urn:microsoft.com/office/officeart/2009/layout/CircleArrowProcess"/>
    <dgm:cxn modelId="{D1122E2B-46F9-4409-B3F7-41C7C8868C13}" type="presParOf" srcId="{629217D4-0D82-4956-AB31-9FD518A7CE92}" destId="{7980C47C-C061-414A-AE8C-B44233294CC5}" srcOrd="4" destOrd="0" presId="urn:microsoft.com/office/officeart/2009/layout/CircleArrowProcess"/>
    <dgm:cxn modelId="{00696DAE-8282-41F3-9325-231D6EB349E9}" type="presParOf" srcId="{7980C47C-C061-414A-AE8C-B44233294CC5}" destId="{5F611949-B77D-4F4A-A436-8BF9B45923D5}" srcOrd="0" destOrd="0" presId="urn:microsoft.com/office/officeart/2009/layout/CircleArrowProcess"/>
    <dgm:cxn modelId="{732357AC-F2FD-4B49-BB03-04239CE5505C}" type="presParOf" srcId="{629217D4-0D82-4956-AB31-9FD518A7CE92}" destId="{C7A46898-3182-4529-9A34-7ED40877535B}" srcOrd="5" destOrd="0" presId="urn:microsoft.com/office/officeart/2009/layout/CircleArrowProcess"/>
    <dgm:cxn modelId="{A150F086-9FE3-437D-B47E-1FBD9852BE50}" type="presParOf" srcId="{629217D4-0D82-4956-AB31-9FD518A7CE92}" destId="{F5224A11-3DC7-432E-9770-AA2822010700}" srcOrd="6" destOrd="0" presId="urn:microsoft.com/office/officeart/2009/layout/CircleArrowProcess"/>
    <dgm:cxn modelId="{D4527B0C-B27F-4423-B686-2CE5EDAA1F93}" type="presParOf" srcId="{F5224A11-3DC7-432E-9770-AA2822010700}" destId="{75617EAD-A63E-403F-B677-4371D68724B5}" srcOrd="0" destOrd="0" presId="urn:microsoft.com/office/officeart/2009/layout/CircleArrowProcess"/>
    <dgm:cxn modelId="{285B29CC-60D8-4A52-AF09-6622789B9873}" type="presParOf" srcId="{629217D4-0D82-4956-AB31-9FD518A7CE92}" destId="{45EC9B3D-98E5-4521-9D24-522DE01B0259}" srcOrd="7"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B5716C-57FA-4440-BF5D-117CCBF64AF5}">
      <dsp:nvSpPr>
        <dsp:cNvPr id="0" name=""/>
        <dsp:cNvSpPr/>
      </dsp:nvSpPr>
      <dsp:spPr>
        <a:xfrm>
          <a:off x="1240421" y="320107"/>
          <a:ext cx="2483691" cy="776153"/>
        </a:xfrm>
        <a:prstGeom prst="rect">
          <a:avLst/>
        </a:prstGeom>
        <a:solidFill>
          <a:srgbClr val="009242"/>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i="0" kern="1200">
              <a:solidFill>
                <a:schemeClr val="bg1"/>
              </a:solidFill>
              <a:latin typeface="Calibri" panose="020F0502020204030204" pitchFamily="34" charset="0"/>
              <a:cs typeface="Calibri" panose="020F0502020204030204" pitchFamily="34" charset="0"/>
            </a:rPr>
            <a:t>Union values strand</a:t>
          </a:r>
        </a:p>
      </dsp:txBody>
      <dsp:txXfrm>
        <a:off x="1240421" y="320107"/>
        <a:ext cx="2483691" cy="776153"/>
      </dsp:txXfrm>
    </dsp:sp>
    <dsp:sp modelId="{4C5346E8-F37D-4F8B-9F8A-CC4929439EE2}">
      <dsp:nvSpPr>
        <dsp:cNvPr id="0" name=""/>
        <dsp:cNvSpPr/>
      </dsp:nvSpPr>
      <dsp:spPr>
        <a:xfrm>
          <a:off x="1136934" y="207996"/>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EAF9746-E2BA-4273-827C-8088CDE4A0E5}">
      <dsp:nvSpPr>
        <dsp:cNvPr id="0" name=""/>
        <dsp:cNvSpPr/>
      </dsp:nvSpPr>
      <dsp:spPr>
        <a:xfrm>
          <a:off x="1240421" y="1297198"/>
          <a:ext cx="2483691" cy="776153"/>
        </a:xfrm>
        <a:prstGeom prst="rect">
          <a:avLst/>
        </a:prstGeom>
        <a:solidFill>
          <a:srgbClr val="009242"/>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Calibri" panose="020F0502020204030204" pitchFamily="34" charset="0"/>
              <a:cs typeface="Calibri" panose="020F0502020204030204" pitchFamily="34" charset="0"/>
            </a:rPr>
            <a:t>Equality</a:t>
          </a:r>
          <a:r>
            <a:rPr lang="en-GB" sz="1800" b="1" i="1" kern="1200">
              <a:solidFill>
                <a:schemeClr val="bg1"/>
              </a:solidFill>
              <a:latin typeface="Calibri" panose="020F0502020204030204" pitchFamily="34" charset="0"/>
              <a:cs typeface="Calibri" panose="020F0502020204030204" pitchFamily="34" charset="0"/>
            </a:rPr>
            <a:t>,</a:t>
          </a:r>
          <a:r>
            <a:rPr lang="en-GB" sz="1800" b="1" kern="1200">
              <a:solidFill>
                <a:schemeClr val="bg1"/>
              </a:solidFill>
              <a:latin typeface="Calibri" panose="020F0502020204030204" pitchFamily="34" charset="0"/>
              <a:cs typeface="Calibri" panose="020F0502020204030204" pitchFamily="34" charset="0"/>
            </a:rPr>
            <a:t> Rights </a:t>
          </a:r>
          <a:r>
            <a:rPr lang="en-GB" sz="1800" b="1" i="0" kern="1200">
              <a:solidFill>
                <a:schemeClr val="bg1"/>
              </a:solidFill>
              <a:latin typeface="Calibri" panose="020F0502020204030204" pitchFamily="34" charset="0"/>
              <a:cs typeface="Calibri" panose="020F0502020204030204" pitchFamily="34" charset="0"/>
            </a:rPr>
            <a:t>and Gender Equality </a:t>
          </a:r>
          <a:r>
            <a:rPr lang="en-GB" sz="1800" b="1" kern="1200">
              <a:solidFill>
                <a:schemeClr val="bg1"/>
              </a:solidFill>
              <a:latin typeface="Calibri" panose="020F0502020204030204" pitchFamily="34" charset="0"/>
              <a:cs typeface="Calibri" panose="020F0502020204030204" pitchFamily="34" charset="0"/>
            </a:rPr>
            <a:t>strand </a:t>
          </a:r>
          <a:endParaRPr lang="fr-BE" sz="1800" b="1" kern="1200">
            <a:solidFill>
              <a:schemeClr val="bg1"/>
            </a:solidFill>
            <a:latin typeface="Calibri" panose="020F0502020204030204" pitchFamily="34" charset="0"/>
            <a:cs typeface="Calibri" panose="020F0502020204030204" pitchFamily="34" charset="0"/>
          </a:endParaRPr>
        </a:p>
      </dsp:txBody>
      <dsp:txXfrm>
        <a:off x="1240421" y="1297198"/>
        <a:ext cx="2483691" cy="776153"/>
      </dsp:txXfrm>
    </dsp:sp>
    <dsp:sp modelId="{9F245753-975C-40AD-8959-002198008BC8}">
      <dsp:nvSpPr>
        <dsp:cNvPr id="0" name=""/>
        <dsp:cNvSpPr/>
      </dsp:nvSpPr>
      <dsp:spPr>
        <a:xfrm>
          <a:off x="1136934" y="1185087"/>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3A271D-BC95-4FDA-B01F-EE9088F8169C}">
      <dsp:nvSpPr>
        <dsp:cNvPr id="0" name=""/>
        <dsp:cNvSpPr/>
      </dsp:nvSpPr>
      <dsp:spPr>
        <a:xfrm>
          <a:off x="1240421" y="2274289"/>
          <a:ext cx="2483691" cy="776153"/>
        </a:xfrm>
        <a:prstGeom prst="rect">
          <a:avLst/>
        </a:prstGeom>
        <a:solidFill>
          <a:srgbClr val="009242"/>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Calibri" panose="020F0502020204030204" pitchFamily="34" charset="0"/>
              <a:cs typeface="Calibri" panose="020F0502020204030204" pitchFamily="34" charset="0"/>
            </a:rPr>
            <a:t>Citizens' engagement and participation strand</a:t>
          </a:r>
          <a:endParaRPr lang="fr-BE" sz="1800" b="1" kern="1200">
            <a:solidFill>
              <a:schemeClr val="bg1"/>
            </a:solidFill>
            <a:latin typeface="Calibri" panose="020F0502020204030204" pitchFamily="34" charset="0"/>
            <a:cs typeface="Calibri" panose="020F0502020204030204" pitchFamily="34" charset="0"/>
          </a:endParaRPr>
        </a:p>
      </dsp:txBody>
      <dsp:txXfrm>
        <a:off x="1240421" y="2274289"/>
        <a:ext cx="2483691" cy="776153"/>
      </dsp:txXfrm>
    </dsp:sp>
    <dsp:sp modelId="{FD206378-7B58-4935-86C5-8458F53F4328}">
      <dsp:nvSpPr>
        <dsp:cNvPr id="0" name=""/>
        <dsp:cNvSpPr/>
      </dsp:nvSpPr>
      <dsp:spPr>
        <a:xfrm>
          <a:off x="1136934" y="2162178"/>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9B17B3-07DB-4AE5-AC99-FAFD87FE4C72}">
      <dsp:nvSpPr>
        <dsp:cNvPr id="0" name=""/>
        <dsp:cNvSpPr/>
      </dsp:nvSpPr>
      <dsp:spPr>
        <a:xfrm>
          <a:off x="1240421" y="3251381"/>
          <a:ext cx="2483691" cy="776153"/>
        </a:xfrm>
        <a:prstGeom prst="rect">
          <a:avLst/>
        </a:prstGeom>
        <a:solidFill>
          <a:srgbClr val="009242"/>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525715" tIns="68580" rIns="68580" bIns="68580" numCol="1" spcCol="1270" anchor="ctr" anchorCtr="0">
          <a:noAutofit/>
        </a:bodyPr>
        <a:lstStyle/>
        <a:p>
          <a:pPr lvl="0" algn="ctr" defTabSz="800100">
            <a:lnSpc>
              <a:spcPct val="90000"/>
            </a:lnSpc>
            <a:spcBef>
              <a:spcPct val="0"/>
            </a:spcBef>
            <a:spcAft>
              <a:spcPct val="35000"/>
            </a:spcAft>
          </a:pPr>
          <a:r>
            <a:rPr lang="en-GB" sz="1800" b="1" kern="1200">
              <a:solidFill>
                <a:schemeClr val="bg1"/>
              </a:solidFill>
              <a:latin typeface="Calibri" panose="020F0502020204030204" pitchFamily="34" charset="0"/>
              <a:cs typeface="Calibri" panose="020F0502020204030204" pitchFamily="34" charset="0"/>
            </a:rPr>
            <a:t>Daphne strand </a:t>
          </a:r>
          <a:endParaRPr lang="fr-BE" sz="1800" b="1" kern="1200">
            <a:solidFill>
              <a:schemeClr val="bg1"/>
            </a:solidFill>
            <a:latin typeface="Calibri" panose="020F0502020204030204" pitchFamily="34" charset="0"/>
            <a:cs typeface="Calibri" panose="020F0502020204030204" pitchFamily="34" charset="0"/>
          </a:endParaRPr>
        </a:p>
      </dsp:txBody>
      <dsp:txXfrm>
        <a:off x="1240421" y="3251381"/>
        <a:ext cx="2483691" cy="776153"/>
      </dsp:txXfrm>
    </dsp:sp>
    <dsp:sp modelId="{F1E00705-E996-4C36-B2D9-65B1551A523A}">
      <dsp:nvSpPr>
        <dsp:cNvPr id="0" name=""/>
        <dsp:cNvSpPr/>
      </dsp:nvSpPr>
      <dsp:spPr>
        <a:xfrm>
          <a:off x="1136934" y="3139269"/>
          <a:ext cx="543307" cy="814961"/>
        </a:xfrm>
        <a:prstGeom prst="rect">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F2D85-97B0-4CC7-9A0A-750131E12EE3}">
      <dsp:nvSpPr>
        <dsp:cNvPr id="0" name=""/>
        <dsp:cNvSpPr/>
      </dsp:nvSpPr>
      <dsp:spPr>
        <a:xfrm>
          <a:off x="9506007" y="1759420"/>
          <a:ext cx="91440" cy="1576115"/>
        </a:xfrm>
        <a:custGeom>
          <a:avLst/>
          <a:gdLst/>
          <a:ahLst/>
          <a:cxnLst/>
          <a:rect l="0" t="0" r="0" b="0"/>
          <a:pathLst>
            <a:path>
              <a:moveTo>
                <a:pt x="45720" y="0"/>
              </a:moveTo>
              <a:lnTo>
                <a:pt x="45720" y="1534553"/>
              </a:lnTo>
              <a:lnTo>
                <a:pt x="95517" y="1534553"/>
              </a:lnTo>
              <a:lnTo>
                <a:pt x="95517" y="1576115"/>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E3858B-7DD4-4EA3-8F12-05631E1A9075}">
      <dsp:nvSpPr>
        <dsp:cNvPr id="0" name=""/>
        <dsp:cNvSpPr/>
      </dsp:nvSpPr>
      <dsp:spPr>
        <a:xfrm>
          <a:off x="9551727" y="1759420"/>
          <a:ext cx="92485" cy="1058443"/>
        </a:xfrm>
        <a:custGeom>
          <a:avLst/>
          <a:gdLst/>
          <a:ahLst/>
          <a:cxnLst/>
          <a:rect l="0" t="0" r="0" b="0"/>
          <a:pathLst>
            <a:path>
              <a:moveTo>
                <a:pt x="0" y="0"/>
              </a:moveTo>
              <a:lnTo>
                <a:pt x="0" y="1016880"/>
              </a:lnTo>
              <a:lnTo>
                <a:pt x="92485" y="1016880"/>
              </a:lnTo>
              <a:lnTo>
                <a:pt x="92485" y="105844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A7CF62-BC93-4B6A-BD7D-A02CA41D6C65}">
      <dsp:nvSpPr>
        <dsp:cNvPr id="0" name=""/>
        <dsp:cNvSpPr/>
      </dsp:nvSpPr>
      <dsp:spPr>
        <a:xfrm>
          <a:off x="9149118" y="1759420"/>
          <a:ext cx="402609" cy="1201160"/>
        </a:xfrm>
        <a:custGeom>
          <a:avLst/>
          <a:gdLst/>
          <a:ahLst/>
          <a:cxnLst/>
          <a:rect l="0" t="0" r="0" b="0"/>
          <a:pathLst>
            <a:path>
              <a:moveTo>
                <a:pt x="402609" y="0"/>
              </a:moveTo>
              <a:lnTo>
                <a:pt x="402609" y="1159597"/>
              </a:lnTo>
              <a:lnTo>
                <a:pt x="0" y="1159597"/>
              </a:lnTo>
              <a:lnTo>
                <a:pt x="0" y="120116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6C5984-636A-4651-A401-BA72A845ED56}">
      <dsp:nvSpPr>
        <dsp:cNvPr id="0" name=""/>
        <dsp:cNvSpPr/>
      </dsp:nvSpPr>
      <dsp:spPr>
        <a:xfrm>
          <a:off x="8546418" y="1759420"/>
          <a:ext cx="1005309" cy="1157457"/>
        </a:xfrm>
        <a:custGeom>
          <a:avLst/>
          <a:gdLst/>
          <a:ahLst/>
          <a:cxnLst/>
          <a:rect l="0" t="0" r="0" b="0"/>
          <a:pathLst>
            <a:path>
              <a:moveTo>
                <a:pt x="1005309" y="0"/>
              </a:moveTo>
              <a:lnTo>
                <a:pt x="1005309" y="1115895"/>
              </a:lnTo>
              <a:lnTo>
                <a:pt x="0" y="1115895"/>
              </a:lnTo>
              <a:lnTo>
                <a:pt x="0" y="115745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DC085F9-A5A3-4EFF-90D5-2E4867F870EF}">
      <dsp:nvSpPr>
        <dsp:cNvPr id="0" name=""/>
        <dsp:cNvSpPr/>
      </dsp:nvSpPr>
      <dsp:spPr>
        <a:xfrm>
          <a:off x="5561226" y="237535"/>
          <a:ext cx="3990501" cy="1236992"/>
        </a:xfrm>
        <a:custGeom>
          <a:avLst/>
          <a:gdLst/>
          <a:ahLst/>
          <a:cxnLst/>
          <a:rect l="0" t="0" r="0" b="0"/>
          <a:pathLst>
            <a:path>
              <a:moveTo>
                <a:pt x="0" y="0"/>
              </a:moveTo>
              <a:lnTo>
                <a:pt x="0" y="1195430"/>
              </a:lnTo>
              <a:lnTo>
                <a:pt x="3990501" y="1195430"/>
              </a:lnTo>
              <a:lnTo>
                <a:pt x="3990501" y="123699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84B10F6-CBC4-46EC-93B0-BAB3CD7A67F8}">
      <dsp:nvSpPr>
        <dsp:cNvPr id="0" name=""/>
        <dsp:cNvSpPr/>
      </dsp:nvSpPr>
      <dsp:spPr>
        <a:xfrm>
          <a:off x="7417268" y="1703097"/>
          <a:ext cx="603813" cy="1463027"/>
        </a:xfrm>
        <a:custGeom>
          <a:avLst/>
          <a:gdLst/>
          <a:ahLst/>
          <a:cxnLst/>
          <a:rect l="0" t="0" r="0" b="0"/>
          <a:pathLst>
            <a:path>
              <a:moveTo>
                <a:pt x="0" y="0"/>
              </a:moveTo>
              <a:lnTo>
                <a:pt x="0" y="1421465"/>
              </a:lnTo>
              <a:lnTo>
                <a:pt x="603813" y="1421465"/>
              </a:lnTo>
              <a:lnTo>
                <a:pt x="603813" y="146302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175979-8836-44E2-ADDB-1E4F6CEA06ED}">
      <dsp:nvSpPr>
        <dsp:cNvPr id="0" name=""/>
        <dsp:cNvSpPr/>
      </dsp:nvSpPr>
      <dsp:spPr>
        <a:xfrm>
          <a:off x="7371548" y="1703097"/>
          <a:ext cx="91440" cy="1463027"/>
        </a:xfrm>
        <a:custGeom>
          <a:avLst/>
          <a:gdLst/>
          <a:ahLst/>
          <a:cxnLst/>
          <a:rect l="0" t="0" r="0" b="0"/>
          <a:pathLst>
            <a:path>
              <a:moveTo>
                <a:pt x="45720" y="0"/>
              </a:moveTo>
              <a:lnTo>
                <a:pt x="45720" y="1421465"/>
              </a:lnTo>
              <a:lnTo>
                <a:pt x="78271" y="1421465"/>
              </a:lnTo>
              <a:lnTo>
                <a:pt x="78271" y="1463027"/>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8708CE-5712-4FDF-850C-8CF0DE1820D7}">
      <dsp:nvSpPr>
        <dsp:cNvPr id="0" name=""/>
        <dsp:cNvSpPr/>
      </dsp:nvSpPr>
      <dsp:spPr>
        <a:xfrm>
          <a:off x="5561226" y="237535"/>
          <a:ext cx="1856042" cy="1180669"/>
        </a:xfrm>
        <a:custGeom>
          <a:avLst/>
          <a:gdLst/>
          <a:ahLst/>
          <a:cxnLst/>
          <a:rect l="0" t="0" r="0" b="0"/>
          <a:pathLst>
            <a:path>
              <a:moveTo>
                <a:pt x="0" y="0"/>
              </a:moveTo>
              <a:lnTo>
                <a:pt x="0" y="1139106"/>
              </a:lnTo>
              <a:lnTo>
                <a:pt x="1856042" y="1139106"/>
              </a:lnTo>
              <a:lnTo>
                <a:pt x="1856042" y="1180669"/>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DA21214-3CF0-4C9F-9253-766FF2010BB1}">
      <dsp:nvSpPr>
        <dsp:cNvPr id="0" name=""/>
        <dsp:cNvSpPr/>
      </dsp:nvSpPr>
      <dsp:spPr>
        <a:xfrm>
          <a:off x="5202691" y="1710139"/>
          <a:ext cx="1596517" cy="1311330"/>
        </a:xfrm>
        <a:custGeom>
          <a:avLst/>
          <a:gdLst/>
          <a:ahLst/>
          <a:cxnLst/>
          <a:rect l="0" t="0" r="0" b="0"/>
          <a:pathLst>
            <a:path>
              <a:moveTo>
                <a:pt x="0" y="0"/>
              </a:moveTo>
              <a:lnTo>
                <a:pt x="0" y="1269768"/>
              </a:lnTo>
              <a:lnTo>
                <a:pt x="1596517" y="1269768"/>
              </a:lnTo>
              <a:lnTo>
                <a:pt x="1596517" y="131133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9477CC1-016A-4B85-85FA-C51E644778D4}">
      <dsp:nvSpPr>
        <dsp:cNvPr id="0" name=""/>
        <dsp:cNvSpPr/>
      </dsp:nvSpPr>
      <dsp:spPr>
        <a:xfrm>
          <a:off x="5202691" y="1710139"/>
          <a:ext cx="1161452" cy="1674344"/>
        </a:xfrm>
        <a:custGeom>
          <a:avLst/>
          <a:gdLst/>
          <a:ahLst/>
          <a:cxnLst/>
          <a:rect l="0" t="0" r="0" b="0"/>
          <a:pathLst>
            <a:path>
              <a:moveTo>
                <a:pt x="0" y="0"/>
              </a:moveTo>
              <a:lnTo>
                <a:pt x="0" y="1632781"/>
              </a:lnTo>
              <a:lnTo>
                <a:pt x="1161452" y="1632781"/>
              </a:lnTo>
              <a:lnTo>
                <a:pt x="1161452" y="1674344"/>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4F916B-50E5-4A35-9164-D5FAF38595F8}">
      <dsp:nvSpPr>
        <dsp:cNvPr id="0" name=""/>
        <dsp:cNvSpPr/>
      </dsp:nvSpPr>
      <dsp:spPr>
        <a:xfrm>
          <a:off x="5202691" y="1710139"/>
          <a:ext cx="724681" cy="1291693"/>
        </a:xfrm>
        <a:custGeom>
          <a:avLst/>
          <a:gdLst/>
          <a:ahLst/>
          <a:cxnLst/>
          <a:rect l="0" t="0" r="0" b="0"/>
          <a:pathLst>
            <a:path>
              <a:moveTo>
                <a:pt x="0" y="0"/>
              </a:moveTo>
              <a:lnTo>
                <a:pt x="0" y="1250130"/>
              </a:lnTo>
              <a:lnTo>
                <a:pt x="724681" y="1250130"/>
              </a:lnTo>
              <a:lnTo>
                <a:pt x="724681" y="129169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0939CA-1507-4A33-8FCF-F3F1479720CF}">
      <dsp:nvSpPr>
        <dsp:cNvPr id="0" name=""/>
        <dsp:cNvSpPr/>
      </dsp:nvSpPr>
      <dsp:spPr>
        <a:xfrm>
          <a:off x="5202691" y="1710139"/>
          <a:ext cx="208621" cy="1529040"/>
        </a:xfrm>
        <a:custGeom>
          <a:avLst/>
          <a:gdLst/>
          <a:ahLst/>
          <a:cxnLst/>
          <a:rect l="0" t="0" r="0" b="0"/>
          <a:pathLst>
            <a:path>
              <a:moveTo>
                <a:pt x="0" y="0"/>
              </a:moveTo>
              <a:lnTo>
                <a:pt x="0" y="1487477"/>
              </a:lnTo>
              <a:lnTo>
                <a:pt x="208621" y="1487477"/>
              </a:lnTo>
              <a:lnTo>
                <a:pt x="208621" y="152904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382AFD-4E13-422F-968F-4A573A7EADFA}">
      <dsp:nvSpPr>
        <dsp:cNvPr id="0" name=""/>
        <dsp:cNvSpPr/>
      </dsp:nvSpPr>
      <dsp:spPr>
        <a:xfrm>
          <a:off x="4875265" y="1710139"/>
          <a:ext cx="327426" cy="1291693"/>
        </a:xfrm>
        <a:custGeom>
          <a:avLst/>
          <a:gdLst/>
          <a:ahLst/>
          <a:cxnLst/>
          <a:rect l="0" t="0" r="0" b="0"/>
          <a:pathLst>
            <a:path>
              <a:moveTo>
                <a:pt x="327426" y="0"/>
              </a:moveTo>
              <a:lnTo>
                <a:pt x="327426" y="1250130"/>
              </a:lnTo>
              <a:lnTo>
                <a:pt x="0" y="1250130"/>
              </a:lnTo>
              <a:lnTo>
                <a:pt x="0" y="129169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1B5C64-063C-490D-94C4-4A6CBE2DF76B}">
      <dsp:nvSpPr>
        <dsp:cNvPr id="0" name=""/>
        <dsp:cNvSpPr/>
      </dsp:nvSpPr>
      <dsp:spPr>
        <a:xfrm>
          <a:off x="5202691" y="237535"/>
          <a:ext cx="358535" cy="1187711"/>
        </a:xfrm>
        <a:custGeom>
          <a:avLst/>
          <a:gdLst/>
          <a:ahLst/>
          <a:cxnLst/>
          <a:rect l="0" t="0" r="0" b="0"/>
          <a:pathLst>
            <a:path>
              <a:moveTo>
                <a:pt x="358535" y="0"/>
              </a:moveTo>
              <a:lnTo>
                <a:pt x="358535" y="1146149"/>
              </a:lnTo>
              <a:lnTo>
                <a:pt x="0" y="1146149"/>
              </a:lnTo>
              <a:lnTo>
                <a:pt x="0" y="118771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BC2662-6DA1-4ABC-9D67-DD90E82BE7D3}">
      <dsp:nvSpPr>
        <dsp:cNvPr id="0" name=""/>
        <dsp:cNvSpPr/>
      </dsp:nvSpPr>
      <dsp:spPr>
        <a:xfrm>
          <a:off x="3120563" y="1724224"/>
          <a:ext cx="1119797" cy="1213162"/>
        </a:xfrm>
        <a:custGeom>
          <a:avLst/>
          <a:gdLst/>
          <a:ahLst/>
          <a:cxnLst/>
          <a:rect l="0" t="0" r="0" b="0"/>
          <a:pathLst>
            <a:path>
              <a:moveTo>
                <a:pt x="0" y="0"/>
              </a:moveTo>
              <a:lnTo>
                <a:pt x="0" y="1171600"/>
              </a:lnTo>
              <a:lnTo>
                <a:pt x="1119797" y="1171600"/>
              </a:lnTo>
              <a:lnTo>
                <a:pt x="1119797" y="1213162"/>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4E0E12F-E9B8-4C08-A7CA-E76ED58953F9}">
      <dsp:nvSpPr>
        <dsp:cNvPr id="0" name=""/>
        <dsp:cNvSpPr/>
      </dsp:nvSpPr>
      <dsp:spPr>
        <a:xfrm>
          <a:off x="3120563" y="1724224"/>
          <a:ext cx="605675" cy="1347441"/>
        </a:xfrm>
        <a:custGeom>
          <a:avLst/>
          <a:gdLst/>
          <a:ahLst/>
          <a:cxnLst/>
          <a:rect l="0" t="0" r="0" b="0"/>
          <a:pathLst>
            <a:path>
              <a:moveTo>
                <a:pt x="0" y="0"/>
              </a:moveTo>
              <a:lnTo>
                <a:pt x="0" y="1305878"/>
              </a:lnTo>
              <a:lnTo>
                <a:pt x="605675" y="1305878"/>
              </a:lnTo>
              <a:lnTo>
                <a:pt x="605675" y="1347441"/>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8DB68C-3406-48F5-A98C-EC0DA9F2AB02}">
      <dsp:nvSpPr>
        <dsp:cNvPr id="0" name=""/>
        <dsp:cNvSpPr/>
      </dsp:nvSpPr>
      <dsp:spPr>
        <a:xfrm>
          <a:off x="3120563" y="1724224"/>
          <a:ext cx="109212" cy="1519200"/>
        </a:xfrm>
        <a:custGeom>
          <a:avLst/>
          <a:gdLst/>
          <a:ahLst/>
          <a:cxnLst/>
          <a:rect l="0" t="0" r="0" b="0"/>
          <a:pathLst>
            <a:path>
              <a:moveTo>
                <a:pt x="0" y="0"/>
              </a:moveTo>
              <a:lnTo>
                <a:pt x="0" y="1477637"/>
              </a:lnTo>
              <a:lnTo>
                <a:pt x="109212" y="1477637"/>
              </a:lnTo>
              <a:lnTo>
                <a:pt x="109212" y="151920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BF22D7-CA93-443D-9BC8-E850A074AA42}">
      <dsp:nvSpPr>
        <dsp:cNvPr id="0" name=""/>
        <dsp:cNvSpPr/>
      </dsp:nvSpPr>
      <dsp:spPr>
        <a:xfrm>
          <a:off x="2827192" y="1724224"/>
          <a:ext cx="293371" cy="1300986"/>
        </a:xfrm>
        <a:custGeom>
          <a:avLst/>
          <a:gdLst/>
          <a:ahLst/>
          <a:cxnLst/>
          <a:rect l="0" t="0" r="0" b="0"/>
          <a:pathLst>
            <a:path>
              <a:moveTo>
                <a:pt x="293371" y="0"/>
              </a:moveTo>
              <a:lnTo>
                <a:pt x="293371" y="1259424"/>
              </a:lnTo>
              <a:lnTo>
                <a:pt x="0" y="1259424"/>
              </a:lnTo>
              <a:lnTo>
                <a:pt x="0" y="130098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D9105A3-BE21-4D0A-A9B9-3BC8A49A7BD8}">
      <dsp:nvSpPr>
        <dsp:cNvPr id="0" name=""/>
        <dsp:cNvSpPr/>
      </dsp:nvSpPr>
      <dsp:spPr>
        <a:xfrm>
          <a:off x="3120563" y="237535"/>
          <a:ext cx="2440662" cy="1201797"/>
        </a:xfrm>
        <a:custGeom>
          <a:avLst/>
          <a:gdLst/>
          <a:ahLst/>
          <a:cxnLst/>
          <a:rect l="0" t="0" r="0" b="0"/>
          <a:pathLst>
            <a:path>
              <a:moveTo>
                <a:pt x="2440662" y="0"/>
              </a:moveTo>
              <a:lnTo>
                <a:pt x="2440662" y="1160234"/>
              </a:lnTo>
              <a:lnTo>
                <a:pt x="0" y="1160234"/>
              </a:lnTo>
              <a:lnTo>
                <a:pt x="0" y="120179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1F3D81-9542-4B74-8288-B0BBC54CE25A}">
      <dsp:nvSpPr>
        <dsp:cNvPr id="0" name=""/>
        <dsp:cNvSpPr/>
      </dsp:nvSpPr>
      <dsp:spPr>
        <a:xfrm>
          <a:off x="1434196" y="1710139"/>
          <a:ext cx="866147" cy="1627476"/>
        </a:xfrm>
        <a:custGeom>
          <a:avLst/>
          <a:gdLst/>
          <a:ahLst/>
          <a:cxnLst/>
          <a:rect l="0" t="0" r="0" b="0"/>
          <a:pathLst>
            <a:path>
              <a:moveTo>
                <a:pt x="0" y="0"/>
              </a:moveTo>
              <a:lnTo>
                <a:pt x="0" y="1585913"/>
              </a:lnTo>
              <a:lnTo>
                <a:pt x="866147" y="1585913"/>
              </a:lnTo>
              <a:lnTo>
                <a:pt x="866147" y="1627476"/>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1A533F5-6C1C-4733-B199-A6F536B2DB29}">
      <dsp:nvSpPr>
        <dsp:cNvPr id="0" name=""/>
        <dsp:cNvSpPr/>
      </dsp:nvSpPr>
      <dsp:spPr>
        <a:xfrm>
          <a:off x="1434196" y="1710139"/>
          <a:ext cx="499029" cy="1378534"/>
        </a:xfrm>
        <a:custGeom>
          <a:avLst/>
          <a:gdLst/>
          <a:ahLst/>
          <a:cxnLst/>
          <a:rect l="0" t="0" r="0" b="0"/>
          <a:pathLst>
            <a:path>
              <a:moveTo>
                <a:pt x="0" y="0"/>
              </a:moveTo>
              <a:lnTo>
                <a:pt x="0" y="1336971"/>
              </a:lnTo>
              <a:lnTo>
                <a:pt x="499029" y="1336971"/>
              </a:lnTo>
              <a:lnTo>
                <a:pt x="499029" y="1378534"/>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7E8F583-229D-4ACC-87E7-E49718BBBF34}">
      <dsp:nvSpPr>
        <dsp:cNvPr id="0" name=""/>
        <dsp:cNvSpPr/>
      </dsp:nvSpPr>
      <dsp:spPr>
        <a:xfrm>
          <a:off x="1324777" y="1710139"/>
          <a:ext cx="91440" cy="1675731"/>
        </a:xfrm>
        <a:custGeom>
          <a:avLst/>
          <a:gdLst/>
          <a:ahLst/>
          <a:cxnLst/>
          <a:rect l="0" t="0" r="0" b="0"/>
          <a:pathLst>
            <a:path>
              <a:moveTo>
                <a:pt x="109419" y="0"/>
              </a:moveTo>
              <a:lnTo>
                <a:pt x="109419" y="1634169"/>
              </a:lnTo>
              <a:lnTo>
                <a:pt x="45720" y="1634169"/>
              </a:lnTo>
              <a:lnTo>
                <a:pt x="45720" y="1675731"/>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746D40-FFC0-47AC-A0B7-3D75355866E6}">
      <dsp:nvSpPr>
        <dsp:cNvPr id="0" name=""/>
        <dsp:cNvSpPr/>
      </dsp:nvSpPr>
      <dsp:spPr>
        <a:xfrm>
          <a:off x="894515" y="1710139"/>
          <a:ext cx="539681" cy="1827929"/>
        </a:xfrm>
        <a:custGeom>
          <a:avLst/>
          <a:gdLst/>
          <a:ahLst/>
          <a:cxnLst/>
          <a:rect l="0" t="0" r="0" b="0"/>
          <a:pathLst>
            <a:path>
              <a:moveTo>
                <a:pt x="539681" y="0"/>
              </a:moveTo>
              <a:lnTo>
                <a:pt x="539681" y="1786367"/>
              </a:lnTo>
              <a:lnTo>
                <a:pt x="0" y="1786367"/>
              </a:lnTo>
              <a:lnTo>
                <a:pt x="0" y="1827929"/>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8F53F5-4F79-4843-AD1B-8A8345D79A51}">
      <dsp:nvSpPr>
        <dsp:cNvPr id="0" name=""/>
        <dsp:cNvSpPr/>
      </dsp:nvSpPr>
      <dsp:spPr>
        <a:xfrm>
          <a:off x="730559" y="1710139"/>
          <a:ext cx="703637" cy="1546421"/>
        </a:xfrm>
        <a:custGeom>
          <a:avLst/>
          <a:gdLst/>
          <a:ahLst/>
          <a:cxnLst/>
          <a:rect l="0" t="0" r="0" b="0"/>
          <a:pathLst>
            <a:path>
              <a:moveTo>
                <a:pt x="703637" y="0"/>
              </a:moveTo>
              <a:lnTo>
                <a:pt x="703637" y="1504859"/>
              </a:lnTo>
              <a:lnTo>
                <a:pt x="0" y="1504859"/>
              </a:lnTo>
              <a:lnTo>
                <a:pt x="0" y="1546421"/>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43D09-9BB3-42B3-BAFB-4D10CBAE73F9}">
      <dsp:nvSpPr>
        <dsp:cNvPr id="0" name=""/>
        <dsp:cNvSpPr/>
      </dsp:nvSpPr>
      <dsp:spPr>
        <a:xfrm>
          <a:off x="1434196" y="237535"/>
          <a:ext cx="4127029" cy="1187711"/>
        </a:xfrm>
        <a:custGeom>
          <a:avLst/>
          <a:gdLst/>
          <a:ahLst/>
          <a:cxnLst/>
          <a:rect l="0" t="0" r="0" b="0"/>
          <a:pathLst>
            <a:path>
              <a:moveTo>
                <a:pt x="4127029" y="0"/>
              </a:moveTo>
              <a:lnTo>
                <a:pt x="4127029" y="1146149"/>
              </a:lnTo>
              <a:lnTo>
                <a:pt x="0" y="1146149"/>
              </a:lnTo>
              <a:lnTo>
                <a:pt x="0" y="118771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D45F529-4FDB-4A89-B051-8F9AF10F6524}">
      <dsp:nvSpPr>
        <dsp:cNvPr id="0" name=""/>
        <dsp:cNvSpPr/>
      </dsp:nvSpPr>
      <dsp:spPr>
        <a:xfrm>
          <a:off x="4617023" y="-47357"/>
          <a:ext cx="1888407" cy="28489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2120B1A-38A7-4106-A8BB-8BCFBFF7BFF1}">
      <dsp:nvSpPr>
        <dsp:cNvPr id="0" name=""/>
        <dsp:cNvSpPr/>
      </dsp:nvSpPr>
      <dsp:spPr>
        <a:xfrm>
          <a:off x="4666872" y="0"/>
          <a:ext cx="1888407" cy="28489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EACEA</a:t>
          </a:r>
        </a:p>
      </dsp:txBody>
      <dsp:txXfrm>
        <a:off x="4675216" y="8344"/>
        <a:ext cx="1871719" cy="268204"/>
      </dsp:txXfrm>
    </dsp:sp>
    <dsp:sp modelId="{218DAF26-6640-4468-B350-D4057E5F5B08}">
      <dsp:nvSpPr>
        <dsp:cNvPr id="0" name=""/>
        <dsp:cNvSpPr/>
      </dsp:nvSpPr>
      <dsp:spPr>
        <a:xfrm>
          <a:off x="912197" y="1425247"/>
          <a:ext cx="104399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6B9028-2C85-4E02-BBFD-5A6F2877F2F3}">
      <dsp:nvSpPr>
        <dsp:cNvPr id="0" name=""/>
        <dsp:cNvSpPr/>
      </dsp:nvSpPr>
      <dsp:spPr>
        <a:xfrm>
          <a:off x="962047" y="1472604"/>
          <a:ext cx="1043999" cy="28489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n-US" sz="1200" kern="1200" dirty="0"/>
            <a:t>Intermediary</a:t>
          </a:r>
          <a:r>
            <a:rPr lang="en-US" sz="1200" kern="1200" dirty="0">
              <a:latin typeface="Arial"/>
            </a:rPr>
            <a:t> </a:t>
          </a:r>
          <a:endParaRPr lang="en-US" sz="1200" kern="1200" dirty="0"/>
        </a:p>
      </dsp:txBody>
      <dsp:txXfrm>
        <a:off x="970391" y="1480948"/>
        <a:ext cx="1027311" cy="268204"/>
      </dsp:txXfrm>
    </dsp:sp>
    <dsp:sp modelId="{5B85BA3B-1052-4C3F-BEF2-110FC36BBF25}">
      <dsp:nvSpPr>
        <dsp:cNvPr id="0" name=""/>
        <dsp:cNvSpPr/>
      </dsp:nvSpPr>
      <dsp:spPr>
        <a:xfrm>
          <a:off x="506234" y="3256561"/>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4BDBC4-B94F-4F37-B3F8-56D5D261D246}">
      <dsp:nvSpPr>
        <dsp:cNvPr id="0" name=""/>
        <dsp:cNvSpPr/>
      </dsp:nvSpPr>
      <dsp:spPr>
        <a:xfrm>
          <a:off x="556084" y="3303918"/>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564428" y="3312262"/>
        <a:ext cx="431961" cy="268204"/>
      </dsp:txXfrm>
    </dsp:sp>
    <dsp:sp modelId="{72CDA18E-F93E-4A15-AAF6-8615D451FA1B}">
      <dsp:nvSpPr>
        <dsp:cNvPr id="0" name=""/>
        <dsp:cNvSpPr/>
      </dsp:nvSpPr>
      <dsp:spPr>
        <a:xfrm>
          <a:off x="670190" y="3538069"/>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8048E62-9440-4B6B-8550-D287688AC2B2}">
      <dsp:nvSpPr>
        <dsp:cNvPr id="0" name=""/>
        <dsp:cNvSpPr/>
      </dsp:nvSpPr>
      <dsp:spPr>
        <a:xfrm>
          <a:off x="720040" y="3585426"/>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728384" y="3593770"/>
        <a:ext cx="431961" cy="268204"/>
      </dsp:txXfrm>
    </dsp:sp>
    <dsp:sp modelId="{7F212563-0841-4161-B856-C456D0B310B0}">
      <dsp:nvSpPr>
        <dsp:cNvPr id="0" name=""/>
        <dsp:cNvSpPr/>
      </dsp:nvSpPr>
      <dsp:spPr>
        <a:xfrm>
          <a:off x="1146172" y="3385871"/>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16397A4-CAFC-44D9-9F0D-47C54827C1A9}">
      <dsp:nvSpPr>
        <dsp:cNvPr id="0" name=""/>
        <dsp:cNvSpPr/>
      </dsp:nvSpPr>
      <dsp:spPr>
        <a:xfrm>
          <a:off x="1196022" y="3433228"/>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1204366" y="3441572"/>
        <a:ext cx="431961" cy="268204"/>
      </dsp:txXfrm>
    </dsp:sp>
    <dsp:sp modelId="{F36716B2-84A8-4835-9756-27224AECF577}">
      <dsp:nvSpPr>
        <dsp:cNvPr id="0" name=""/>
        <dsp:cNvSpPr/>
      </dsp:nvSpPr>
      <dsp:spPr>
        <a:xfrm>
          <a:off x="1708901" y="3088674"/>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6B49A3-5DF8-47FF-A813-1ADFA2BC13CC}">
      <dsp:nvSpPr>
        <dsp:cNvPr id="0" name=""/>
        <dsp:cNvSpPr/>
      </dsp:nvSpPr>
      <dsp:spPr>
        <a:xfrm>
          <a:off x="1758751" y="3136031"/>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1767095" y="3144375"/>
        <a:ext cx="431961" cy="268204"/>
      </dsp:txXfrm>
    </dsp:sp>
    <dsp:sp modelId="{F8C57467-8191-458B-BB0D-2465AD714DEF}">
      <dsp:nvSpPr>
        <dsp:cNvPr id="0" name=""/>
        <dsp:cNvSpPr/>
      </dsp:nvSpPr>
      <dsp:spPr>
        <a:xfrm>
          <a:off x="2076019" y="3337616"/>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F338F3-CC21-410D-8E23-374665390294}">
      <dsp:nvSpPr>
        <dsp:cNvPr id="0" name=""/>
        <dsp:cNvSpPr/>
      </dsp:nvSpPr>
      <dsp:spPr>
        <a:xfrm>
          <a:off x="2125869" y="3384973"/>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2134213" y="3393317"/>
        <a:ext cx="431961" cy="268204"/>
      </dsp:txXfrm>
    </dsp:sp>
    <dsp:sp modelId="{6CC186E0-3ACB-4B75-8DEE-A63BDF6BF971}">
      <dsp:nvSpPr>
        <dsp:cNvPr id="0" name=""/>
        <dsp:cNvSpPr/>
      </dsp:nvSpPr>
      <dsp:spPr>
        <a:xfrm>
          <a:off x="2481543" y="1439332"/>
          <a:ext cx="1278041"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920EF5-645E-440A-91B0-5B650057194F}">
      <dsp:nvSpPr>
        <dsp:cNvPr id="0" name=""/>
        <dsp:cNvSpPr/>
      </dsp:nvSpPr>
      <dsp:spPr>
        <a:xfrm>
          <a:off x="2531393" y="1486689"/>
          <a:ext cx="1278041" cy="28489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Intermediary</a:t>
          </a:r>
        </a:p>
      </dsp:txBody>
      <dsp:txXfrm>
        <a:off x="2539737" y="1495033"/>
        <a:ext cx="1261353" cy="268204"/>
      </dsp:txXfrm>
    </dsp:sp>
    <dsp:sp modelId="{ED496C6E-F6F9-450B-B636-BFCE5E153753}">
      <dsp:nvSpPr>
        <dsp:cNvPr id="0" name=""/>
        <dsp:cNvSpPr/>
      </dsp:nvSpPr>
      <dsp:spPr>
        <a:xfrm>
          <a:off x="2602757" y="3025211"/>
          <a:ext cx="44886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9B953C-032C-4FC5-94B9-9E148104B4AE}">
      <dsp:nvSpPr>
        <dsp:cNvPr id="0" name=""/>
        <dsp:cNvSpPr/>
      </dsp:nvSpPr>
      <dsp:spPr>
        <a:xfrm>
          <a:off x="2652607" y="3072568"/>
          <a:ext cx="44886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2660951" y="3080912"/>
        <a:ext cx="432181" cy="268204"/>
      </dsp:txXfrm>
    </dsp:sp>
    <dsp:sp modelId="{9A23A1E2-AE8A-41FA-BD0B-B5BF80A31A14}">
      <dsp:nvSpPr>
        <dsp:cNvPr id="0" name=""/>
        <dsp:cNvSpPr/>
      </dsp:nvSpPr>
      <dsp:spPr>
        <a:xfrm>
          <a:off x="3005341" y="3243424"/>
          <a:ext cx="44886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E66DE1-6AA3-403B-A929-BCC25960F012}">
      <dsp:nvSpPr>
        <dsp:cNvPr id="0" name=""/>
        <dsp:cNvSpPr/>
      </dsp:nvSpPr>
      <dsp:spPr>
        <a:xfrm>
          <a:off x="3055191" y="3290782"/>
          <a:ext cx="44886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3063535" y="3299126"/>
        <a:ext cx="432181" cy="268204"/>
      </dsp:txXfrm>
    </dsp:sp>
    <dsp:sp modelId="{F3737925-5D3C-4DC6-A6CE-1DEE221FE554}">
      <dsp:nvSpPr>
        <dsp:cNvPr id="0" name=""/>
        <dsp:cNvSpPr/>
      </dsp:nvSpPr>
      <dsp:spPr>
        <a:xfrm>
          <a:off x="3501804" y="3071665"/>
          <a:ext cx="44886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9B7A51-22CF-46D8-9613-3348D02FE138}">
      <dsp:nvSpPr>
        <dsp:cNvPr id="0" name=""/>
        <dsp:cNvSpPr/>
      </dsp:nvSpPr>
      <dsp:spPr>
        <a:xfrm>
          <a:off x="3551654" y="3119023"/>
          <a:ext cx="44886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3559998" y="3127367"/>
        <a:ext cx="432181" cy="268204"/>
      </dsp:txXfrm>
    </dsp:sp>
    <dsp:sp modelId="{02D913D6-AA7D-4AAE-BE4F-939A32B56B10}">
      <dsp:nvSpPr>
        <dsp:cNvPr id="0" name=""/>
        <dsp:cNvSpPr/>
      </dsp:nvSpPr>
      <dsp:spPr>
        <a:xfrm>
          <a:off x="4015926" y="2937387"/>
          <a:ext cx="44886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BE6F33-7735-4721-BBD8-B96307F51FE8}">
      <dsp:nvSpPr>
        <dsp:cNvPr id="0" name=""/>
        <dsp:cNvSpPr/>
      </dsp:nvSpPr>
      <dsp:spPr>
        <a:xfrm>
          <a:off x="4065776" y="2984744"/>
          <a:ext cx="44886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4074120" y="2993088"/>
        <a:ext cx="432181" cy="268204"/>
      </dsp:txXfrm>
    </dsp:sp>
    <dsp:sp modelId="{4DDCDE42-3170-478A-8C59-B8DFF460BEA0}">
      <dsp:nvSpPr>
        <dsp:cNvPr id="0" name=""/>
        <dsp:cNvSpPr/>
      </dsp:nvSpPr>
      <dsp:spPr>
        <a:xfrm>
          <a:off x="4583505" y="1425247"/>
          <a:ext cx="1238372"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81E53FA-C847-4BE9-9665-D6D29D4CA96C}">
      <dsp:nvSpPr>
        <dsp:cNvPr id="0" name=""/>
        <dsp:cNvSpPr/>
      </dsp:nvSpPr>
      <dsp:spPr>
        <a:xfrm>
          <a:off x="4633355" y="1472604"/>
          <a:ext cx="1238372" cy="28489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Intermediary</a:t>
          </a:r>
        </a:p>
      </dsp:txBody>
      <dsp:txXfrm>
        <a:off x="4641699" y="1480948"/>
        <a:ext cx="1221684" cy="268204"/>
      </dsp:txXfrm>
    </dsp:sp>
    <dsp:sp modelId="{DEE809AC-AA00-4FF4-BE9D-03FF65C7E97B}">
      <dsp:nvSpPr>
        <dsp:cNvPr id="0" name=""/>
        <dsp:cNvSpPr/>
      </dsp:nvSpPr>
      <dsp:spPr>
        <a:xfrm>
          <a:off x="4575990" y="3001833"/>
          <a:ext cx="598548" cy="290901"/>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939DCB-015A-4B63-AA51-2A42872DE1C2}">
      <dsp:nvSpPr>
        <dsp:cNvPr id="0" name=""/>
        <dsp:cNvSpPr/>
      </dsp:nvSpPr>
      <dsp:spPr>
        <a:xfrm>
          <a:off x="4625840" y="3049190"/>
          <a:ext cx="598548" cy="290901"/>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4634360" y="3057710"/>
        <a:ext cx="581508" cy="273861"/>
      </dsp:txXfrm>
    </dsp:sp>
    <dsp:sp modelId="{A0708B9D-0421-404D-9B95-4530D3F18D16}">
      <dsp:nvSpPr>
        <dsp:cNvPr id="0" name=""/>
        <dsp:cNvSpPr/>
      </dsp:nvSpPr>
      <dsp:spPr>
        <a:xfrm>
          <a:off x="5112038" y="3239179"/>
          <a:ext cx="598548" cy="290901"/>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C68F569-2853-4BD7-B439-D33DFE52B986}">
      <dsp:nvSpPr>
        <dsp:cNvPr id="0" name=""/>
        <dsp:cNvSpPr/>
      </dsp:nvSpPr>
      <dsp:spPr>
        <a:xfrm>
          <a:off x="5161888" y="3286537"/>
          <a:ext cx="598548" cy="290901"/>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5170408" y="3295057"/>
        <a:ext cx="581508" cy="273861"/>
      </dsp:txXfrm>
    </dsp:sp>
    <dsp:sp modelId="{6BF135A9-A63F-4B57-9449-9B99A10BB4FF}">
      <dsp:nvSpPr>
        <dsp:cNvPr id="0" name=""/>
        <dsp:cNvSpPr/>
      </dsp:nvSpPr>
      <dsp:spPr>
        <a:xfrm>
          <a:off x="5628099" y="3001833"/>
          <a:ext cx="598548" cy="290901"/>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4214E6-8AD8-47EC-8EE9-338C04D7F1C0}">
      <dsp:nvSpPr>
        <dsp:cNvPr id="0" name=""/>
        <dsp:cNvSpPr/>
      </dsp:nvSpPr>
      <dsp:spPr>
        <a:xfrm>
          <a:off x="5677949" y="3049190"/>
          <a:ext cx="598548" cy="290901"/>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5686469" y="3057710"/>
        <a:ext cx="581508" cy="273861"/>
      </dsp:txXfrm>
    </dsp:sp>
    <dsp:sp modelId="{80767F3B-85F2-40ED-9631-340BE2E9454E}">
      <dsp:nvSpPr>
        <dsp:cNvPr id="0" name=""/>
        <dsp:cNvSpPr/>
      </dsp:nvSpPr>
      <dsp:spPr>
        <a:xfrm>
          <a:off x="6064869" y="3384483"/>
          <a:ext cx="598548" cy="290901"/>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2D1A42B-8F7C-4198-9552-0689B818B07F}">
      <dsp:nvSpPr>
        <dsp:cNvPr id="0" name=""/>
        <dsp:cNvSpPr/>
      </dsp:nvSpPr>
      <dsp:spPr>
        <a:xfrm>
          <a:off x="6114719" y="3431841"/>
          <a:ext cx="598548" cy="290901"/>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6123239" y="3440361"/>
        <a:ext cx="581508" cy="273861"/>
      </dsp:txXfrm>
    </dsp:sp>
    <dsp:sp modelId="{5F95CBDB-EBBF-4E27-AFE6-D9C03353A706}">
      <dsp:nvSpPr>
        <dsp:cNvPr id="0" name=""/>
        <dsp:cNvSpPr/>
      </dsp:nvSpPr>
      <dsp:spPr>
        <a:xfrm>
          <a:off x="6563428" y="3021470"/>
          <a:ext cx="471562" cy="330560"/>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757C155-0896-4AA8-96E5-4FAB1327AC25}">
      <dsp:nvSpPr>
        <dsp:cNvPr id="0" name=""/>
        <dsp:cNvSpPr/>
      </dsp:nvSpPr>
      <dsp:spPr>
        <a:xfrm>
          <a:off x="6613278" y="3068828"/>
          <a:ext cx="471562" cy="33056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6622960" y="3078510"/>
        <a:ext cx="452198" cy="311196"/>
      </dsp:txXfrm>
    </dsp:sp>
    <dsp:sp modelId="{0EA81318-F441-429F-A64B-5295A1424746}">
      <dsp:nvSpPr>
        <dsp:cNvPr id="0" name=""/>
        <dsp:cNvSpPr/>
      </dsp:nvSpPr>
      <dsp:spPr>
        <a:xfrm>
          <a:off x="6826213" y="1418204"/>
          <a:ext cx="1182111"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7F5D948-DC12-47AA-BD15-D898EB714E26}">
      <dsp:nvSpPr>
        <dsp:cNvPr id="0" name=""/>
        <dsp:cNvSpPr/>
      </dsp:nvSpPr>
      <dsp:spPr>
        <a:xfrm>
          <a:off x="6876063" y="1465562"/>
          <a:ext cx="1182111" cy="28489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Intermediary</a:t>
          </a:r>
        </a:p>
      </dsp:txBody>
      <dsp:txXfrm>
        <a:off x="6884407" y="1473906"/>
        <a:ext cx="1165423" cy="268204"/>
      </dsp:txXfrm>
    </dsp:sp>
    <dsp:sp modelId="{FF429DB0-8D19-45E2-8EEA-227B703090DA}">
      <dsp:nvSpPr>
        <dsp:cNvPr id="0" name=""/>
        <dsp:cNvSpPr/>
      </dsp:nvSpPr>
      <dsp:spPr>
        <a:xfrm>
          <a:off x="7214038" y="3166124"/>
          <a:ext cx="471562" cy="330560"/>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9C70FF-2219-48C9-9DFD-38EA724DE534}">
      <dsp:nvSpPr>
        <dsp:cNvPr id="0" name=""/>
        <dsp:cNvSpPr/>
      </dsp:nvSpPr>
      <dsp:spPr>
        <a:xfrm>
          <a:off x="7263888" y="3213482"/>
          <a:ext cx="471562" cy="33056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7273570" y="3223164"/>
        <a:ext cx="452198" cy="311196"/>
      </dsp:txXfrm>
    </dsp:sp>
    <dsp:sp modelId="{545EF8BA-D4EF-458D-AF53-0E0A62F6694F}">
      <dsp:nvSpPr>
        <dsp:cNvPr id="0" name=""/>
        <dsp:cNvSpPr/>
      </dsp:nvSpPr>
      <dsp:spPr>
        <a:xfrm>
          <a:off x="7785301" y="3166124"/>
          <a:ext cx="471562" cy="330560"/>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73C36D-509A-44B9-9F5C-10B3DB2F49A9}">
      <dsp:nvSpPr>
        <dsp:cNvPr id="0" name=""/>
        <dsp:cNvSpPr/>
      </dsp:nvSpPr>
      <dsp:spPr>
        <a:xfrm>
          <a:off x="7835151" y="3213482"/>
          <a:ext cx="471562" cy="330560"/>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7844833" y="3223164"/>
        <a:ext cx="452198" cy="311196"/>
      </dsp:txXfrm>
    </dsp:sp>
    <dsp:sp modelId="{406CFAA8-65FE-4EDE-A661-7351255CD88F}">
      <dsp:nvSpPr>
        <dsp:cNvPr id="0" name=""/>
        <dsp:cNvSpPr/>
      </dsp:nvSpPr>
      <dsp:spPr>
        <a:xfrm>
          <a:off x="8976042" y="1474527"/>
          <a:ext cx="1151370"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31E301-C597-45F9-B1D0-90C7E1BC4702}">
      <dsp:nvSpPr>
        <dsp:cNvPr id="0" name=""/>
        <dsp:cNvSpPr/>
      </dsp:nvSpPr>
      <dsp:spPr>
        <a:xfrm>
          <a:off x="9025892" y="1521885"/>
          <a:ext cx="1151370" cy="284892"/>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Intermediary</a:t>
          </a:r>
        </a:p>
      </dsp:txBody>
      <dsp:txXfrm>
        <a:off x="9034236" y="1530229"/>
        <a:ext cx="1134682" cy="268204"/>
      </dsp:txXfrm>
    </dsp:sp>
    <dsp:sp modelId="{244826A4-AC1A-476E-A924-D399EF9C28DF}">
      <dsp:nvSpPr>
        <dsp:cNvPr id="0" name=""/>
        <dsp:cNvSpPr/>
      </dsp:nvSpPr>
      <dsp:spPr>
        <a:xfrm>
          <a:off x="8322093" y="2916878"/>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23D2BF-96E4-445D-AD71-AF3718B62FD1}">
      <dsp:nvSpPr>
        <dsp:cNvPr id="0" name=""/>
        <dsp:cNvSpPr/>
      </dsp:nvSpPr>
      <dsp:spPr>
        <a:xfrm>
          <a:off x="8371943" y="2964235"/>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8380287" y="2972579"/>
        <a:ext cx="431961" cy="268204"/>
      </dsp:txXfrm>
    </dsp:sp>
    <dsp:sp modelId="{482F5229-58B9-408D-8C9D-565A9C67B2E3}">
      <dsp:nvSpPr>
        <dsp:cNvPr id="0" name=""/>
        <dsp:cNvSpPr/>
      </dsp:nvSpPr>
      <dsp:spPr>
        <a:xfrm>
          <a:off x="8924793" y="2960580"/>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0527F9-6F94-4EAE-97F5-AB70521782F2}">
      <dsp:nvSpPr>
        <dsp:cNvPr id="0" name=""/>
        <dsp:cNvSpPr/>
      </dsp:nvSpPr>
      <dsp:spPr>
        <a:xfrm>
          <a:off x="8974643" y="3007938"/>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8982987" y="3016282"/>
        <a:ext cx="431961" cy="268204"/>
      </dsp:txXfrm>
    </dsp:sp>
    <dsp:sp modelId="{EDA2BD2B-15D5-436A-BE30-1B689047BA1D}">
      <dsp:nvSpPr>
        <dsp:cNvPr id="0" name=""/>
        <dsp:cNvSpPr/>
      </dsp:nvSpPr>
      <dsp:spPr>
        <a:xfrm>
          <a:off x="9419888" y="2817863"/>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C18858-30FD-40B2-8C84-7E2555E78BDB}">
      <dsp:nvSpPr>
        <dsp:cNvPr id="0" name=""/>
        <dsp:cNvSpPr/>
      </dsp:nvSpPr>
      <dsp:spPr>
        <a:xfrm>
          <a:off x="9469738" y="2865221"/>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9478082" y="2873565"/>
        <a:ext cx="431961" cy="268204"/>
      </dsp:txXfrm>
    </dsp:sp>
    <dsp:sp modelId="{6968F926-8EC0-4C0A-9D67-C5A52A459492}">
      <dsp:nvSpPr>
        <dsp:cNvPr id="0" name=""/>
        <dsp:cNvSpPr/>
      </dsp:nvSpPr>
      <dsp:spPr>
        <a:xfrm>
          <a:off x="9377200" y="3335536"/>
          <a:ext cx="448649" cy="284892"/>
        </a:xfrm>
        <a:prstGeom prst="roundRect">
          <a:avLst>
            <a:gd name="adj" fmla="val 10000"/>
          </a:avLst>
        </a:prstGeom>
        <a:solidFill>
          <a:schemeClr val="accent4">
            <a:hueOff val="0"/>
            <a:satOff val="0"/>
            <a:lumOff val="0"/>
            <a:alphaOff val="0"/>
          </a:schemeClr>
        </a:solidFill>
        <a:ln w="12700" cap="flat" cmpd="sng" algn="ctr">
          <a:solidFill>
            <a:schemeClr val="l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003329-7626-4C14-85C3-9CFC37D6ED1F}">
      <dsp:nvSpPr>
        <dsp:cNvPr id="0" name=""/>
        <dsp:cNvSpPr/>
      </dsp:nvSpPr>
      <dsp:spPr>
        <a:xfrm>
          <a:off x="9427050" y="3382893"/>
          <a:ext cx="448649" cy="284892"/>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CSO</a:t>
          </a:r>
        </a:p>
      </dsp:txBody>
      <dsp:txXfrm>
        <a:off x="9435394" y="3391237"/>
        <a:ext cx="431961" cy="2682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0228B-6822-47BF-AAFB-B0AF880B36E1}">
      <dsp:nvSpPr>
        <dsp:cNvPr id="0" name=""/>
        <dsp:cNvSpPr/>
      </dsp:nvSpPr>
      <dsp:spPr>
        <a:xfrm>
          <a:off x="1333880" y="89328"/>
          <a:ext cx="2312493" cy="231272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7CE8F1-5C54-49D8-ABB4-6DBE4FC8ADA3}">
      <dsp:nvSpPr>
        <dsp:cNvPr id="0" name=""/>
        <dsp:cNvSpPr/>
      </dsp:nvSpPr>
      <dsp:spPr>
        <a:xfrm>
          <a:off x="1844442" y="926474"/>
          <a:ext cx="1290502" cy="64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a:t>support to the preparation and implementation of activities of CSOs, </a:t>
          </a:r>
          <a:endParaRPr lang="en-US" sz="1200" kern="1200"/>
        </a:p>
      </dsp:txBody>
      <dsp:txXfrm>
        <a:off x="1844442" y="926474"/>
        <a:ext cx="1290502" cy="645184"/>
      </dsp:txXfrm>
    </dsp:sp>
    <dsp:sp modelId="{E4064F46-820B-44BC-8AD2-648DD19445E0}">
      <dsp:nvSpPr>
        <dsp:cNvPr id="0" name=""/>
        <dsp:cNvSpPr/>
      </dsp:nvSpPr>
      <dsp:spPr>
        <a:xfrm>
          <a:off x="691449" y="1418335"/>
          <a:ext cx="2312493" cy="231272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9A95AF-4532-4D27-AFD0-3C6E7438C061}">
      <dsp:nvSpPr>
        <dsp:cNvPr id="0" name=""/>
        <dsp:cNvSpPr/>
      </dsp:nvSpPr>
      <dsp:spPr>
        <a:xfrm>
          <a:off x="1199408" y="2257934"/>
          <a:ext cx="1290502" cy="64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a:t>train and build the capacity and sustainability of CSOs, </a:t>
          </a:r>
          <a:endParaRPr lang="fr-BE" sz="1200" kern="1200"/>
        </a:p>
      </dsp:txBody>
      <dsp:txXfrm>
        <a:off x="1199408" y="2257934"/>
        <a:ext cx="1290502" cy="645184"/>
      </dsp:txXfrm>
    </dsp:sp>
    <dsp:sp modelId="{5F611949-B77D-4F4A-A436-8BF9B45923D5}">
      <dsp:nvSpPr>
        <dsp:cNvPr id="0" name=""/>
        <dsp:cNvSpPr/>
      </dsp:nvSpPr>
      <dsp:spPr>
        <a:xfrm>
          <a:off x="1333880" y="2752248"/>
          <a:ext cx="2312493" cy="2312729"/>
        </a:xfrm>
        <a:prstGeom prst="circularArrow">
          <a:avLst>
            <a:gd name="adj1" fmla="val 10980"/>
            <a:gd name="adj2" fmla="val 1142322"/>
            <a:gd name="adj3" fmla="val 4500000"/>
            <a:gd name="adj4" fmla="val 135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A46898-3182-4529-9A34-7ED40877535B}">
      <dsp:nvSpPr>
        <dsp:cNvPr id="0" name=""/>
        <dsp:cNvSpPr/>
      </dsp:nvSpPr>
      <dsp:spPr>
        <a:xfrm>
          <a:off x="1844442" y="3589393"/>
          <a:ext cx="1290502" cy="64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a:t>policy development and engagement of CSOs, </a:t>
          </a:r>
          <a:endParaRPr lang="fr-BE" sz="1200" kern="1200"/>
        </a:p>
      </dsp:txBody>
      <dsp:txXfrm>
        <a:off x="1844442" y="3589393"/>
        <a:ext cx="1290502" cy="645184"/>
      </dsp:txXfrm>
    </dsp:sp>
    <dsp:sp modelId="{75617EAD-A63E-403F-B677-4371D68724B5}">
      <dsp:nvSpPr>
        <dsp:cNvPr id="0" name=""/>
        <dsp:cNvSpPr/>
      </dsp:nvSpPr>
      <dsp:spPr>
        <a:xfrm>
          <a:off x="856286" y="4234578"/>
          <a:ext cx="1986723" cy="1987683"/>
        </a:xfrm>
        <a:prstGeom prst="blockArc">
          <a:avLst>
            <a:gd name="adj1" fmla="val 0"/>
            <a:gd name="adj2" fmla="val 18900000"/>
            <a:gd name="adj3" fmla="val 1274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EC9B3D-98E5-4521-9D24-522DE01B0259}">
      <dsp:nvSpPr>
        <dsp:cNvPr id="0" name=""/>
        <dsp:cNvSpPr/>
      </dsp:nvSpPr>
      <dsp:spPr>
        <a:xfrm>
          <a:off x="1199408" y="4920853"/>
          <a:ext cx="1290502" cy="6451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GB" sz="1200" kern="1200"/>
            <a:t>promote and facilitate networking.</a:t>
          </a:r>
          <a:endParaRPr lang="fr-BE" sz="1200" kern="1200"/>
        </a:p>
      </dsp:txBody>
      <dsp:txXfrm>
        <a:off x="1199408" y="4920853"/>
        <a:ext cx="1290502" cy="645184"/>
      </dsp:txXfrm>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15/12/2021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‹Nr.›</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15/12/2021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‹Nr.›</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a:p>
          <a:p>
            <a:endParaRPr lang="en-GB" baseline="0"/>
          </a:p>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a:t>
            </a:fld>
            <a:endParaRPr lang="en-GB"/>
          </a:p>
        </p:txBody>
      </p:sp>
    </p:spTree>
    <p:extLst>
      <p:ext uri="{BB962C8B-B14F-4D97-AF65-F5344CB8AC3E}">
        <p14:creationId xmlns:p14="http://schemas.microsoft.com/office/powerpoint/2010/main" val="3521380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a:p>
          <a:p>
            <a:endParaRPr lang="en-GB" baseline="0"/>
          </a:p>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1288601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5</a:t>
            </a:fld>
            <a:endParaRPr lang="en-GB"/>
          </a:p>
        </p:txBody>
      </p:sp>
    </p:spTree>
    <p:extLst>
      <p:ext uri="{BB962C8B-B14F-4D97-AF65-F5344CB8AC3E}">
        <p14:creationId xmlns:p14="http://schemas.microsoft.com/office/powerpoint/2010/main" val="531942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1703110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4208753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E74C719F-E106-463E-85CA-E2AD85D9903B}" type="slidenum">
              <a:rPr lang="fr-BE" smtClean="0"/>
              <a:t>14</a:t>
            </a:fld>
            <a:endParaRPr lang="fr-BE"/>
          </a:p>
        </p:txBody>
      </p:sp>
    </p:spTree>
    <p:extLst>
      <p:ext uri="{BB962C8B-B14F-4D97-AF65-F5344CB8AC3E}">
        <p14:creationId xmlns:p14="http://schemas.microsoft.com/office/powerpoint/2010/main" val="1976364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2281025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33795544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EFB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F46C79FD-C571-418B-AB0F-5EE936C85276}" type="slidenum">
              <a:rPr lang="en-GB" smtClean="0"/>
              <a:t>‹Nr.›</a:t>
            </a:fld>
            <a:endParaRPr lang="en-GB"/>
          </a:p>
        </p:txBody>
      </p:sp>
      <p:cxnSp>
        <p:nvCxnSpPr>
          <p:cNvPr id="10" name="Straight Connector 9"/>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2" name="Straight Connector 11"/>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12" name="Straight Connector 11"/>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rgbClr val="EFB81D"/>
            </a:solidFill>
          </a:ln>
        </p:spPr>
        <p:txBody>
          <a:bodyPr/>
          <a:lstStyle/>
          <a:p>
            <a:endParaRPr lang="en-GB"/>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duotone>
              <a:prstClr val="black"/>
              <a:srgbClr val="EFB81D">
                <a:tint val="45000"/>
                <a:satMod val="400000"/>
              </a:srgbClr>
            </a:duotone>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rgbClr val="EFB81D"/>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F46C79FD-C571-418B-AB0F-5EE936C85276}" type="slidenum">
              <a:rPr lang="en-GB" smtClean="0"/>
              <a:t>‹Nr.›</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7" name="Picture Placeholder 4"/>
          <p:cNvSpPr>
            <a:spLocks noGrp="1"/>
          </p:cNvSpPr>
          <p:nvPr>
            <p:ph type="pic" sz="quarter" idx="13"/>
          </p:nvPr>
        </p:nvSpPr>
        <p:spPr>
          <a:xfrm>
            <a:off x="-46383" y="-46383"/>
            <a:ext cx="6142383" cy="6964017"/>
          </a:xfrm>
          <a:solidFill>
            <a:schemeClr val="bg2"/>
          </a:solidFill>
          <a:ln w="28575">
            <a:solidFill>
              <a:srgbClr val="EFB81D"/>
            </a:solidFill>
          </a:ln>
        </p:spPr>
        <p:txBody>
          <a:bodyPr/>
          <a:lstStyle/>
          <a:p>
            <a:endParaRPr lang="en-GB"/>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‹Nr.›</a:t>
            </a:fld>
            <a:endParaRPr lang="en-GB"/>
          </a:p>
        </p:txBody>
      </p:sp>
      <p:cxnSp>
        <p:nvCxnSpPr>
          <p:cNvPr id="8" name="Straight Connector 7"/>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‹Nr.›</a:t>
            </a:fld>
            <a:endParaRPr lang="en-GB"/>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‹Nr.›</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EFB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5" descr="LOGO CE-EN-NEG-quadri.ai"/>
          <p:cNvPicPr>
            <a:picLocks noChangeAspect="1"/>
          </p:cNvPicPr>
          <p:nvPr userDrawn="1"/>
        </p:nvPicPr>
        <p:blipFill>
          <a:blip r:embed="rId2" cstate="print"/>
          <a:srcRect/>
          <a:stretch>
            <a:fillRect/>
          </a:stretch>
        </p:blipFill>
        <p:spPr bwMode="auto">
          <a:xfrm>
            <a:off x="5227200" y="3600"/>
            <a:ext cx="2015067" cy="1511300"/>
          </a:xfrm>
          <a:prstGeom prst="rect">
            <a:avLst/>
          </a:prstGeom>
          <a:noFill/>
          <a:ln w="9525">
            <a:noFill/>
            <a:miter lim="800000"/>
            <a:headEnd/>
            <a:tailEnd/>
          </a:ln>
        </p:spPr>
      </p:pic>
      <p:sp>
        <p:nvSpPr>
          <p:cNvPr id="6" name="Rectangle 5"/>
          <p:cNvSpPr/>
          <p:nvPr userDrawn="1"/>
        </p:nvSpPr>
        <p:spPr>
          <a:xfrm>
            <a:off x="5683251" y="6669360"/>
            <a:ext cx="795867"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p:nvPr>
        </p:nvSpPr>
        <p:spPr>
          <a:xfrm>
            <a:off x="624417" y="1556272"/>
            <a:ext cx="10972800" cy="936625"/>
          </a:xfrm>
        </p:spPr>
        <p:txBody>
          <a:bodyPr/>
          <a:lstStyle/>
          <a:p>
            <a:r>
              <a:rPr lang="en-US"/>
              <a:t>Click to edit Master title style</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a:p>
        </p:txBody>
      </p:sp>
      <p:sp>
        <p:nvSpPr>
          <p:cNvPr id="8" name="Rectangle 5"/>
          <p:cNvSpPr>
            <a:spLocks noGrp="1" noChangeArrowheads="1"/>
          </p:cNvSpPr>
          <p:nvPr>
            <p:ph type="ftr" sz="quarter" idx="11"/>
          </p:nvPr>
        </p:nvSpPr>
        <p:spPr>
          <a:xfrm>
            <a:off x="4165600" y="6237289"/>
            <a:ext cx="3860800" cy="484187"/>
          </a:xfrm>
        </p:spPr>
        <p:txBody>
          <a:bodyPr/>
          <a:lstStyle>
            <a:lvl1pPr>
              <a:defRPr/>
            </a:lvl1pPr>
          </a:lstStyle>
          <a:p>
            <a:pPr>
              <a:defRPr/>
            </a:pPr>
            <a:endParaRPr lang="en-GB"/>
          </a:p>
        </p:txBody>
      </p:sp>
      <p:sp>
        <p:nvSpPr>
          <p:cNvPr id="9" name="Rectangle 6"/>
          <p:cNvSpPr>
            <a:spLocks noGrp="1" noChangeArrowheads="1"/>
          </p:cNvSpPr>
          <p:nvPr>
            <p:ph type="sldNum" sz="quarter" idx="12"/>
          </p:nvPr>
        </p:nvSpPr>
        <p:spPr/>
        <p:txBody>
          <a:bodyPr/>
          <a:lstStyle>
            <a:lvl1pPr>
              <a:defRPr sz="1200">
                <a:solidFill>
                  <a:srgbClr val="0F5494"/>
                </a:solidFill>
                <a:latin typeface="Calibri" panose="020F0502020204030204" pitchFamily="34" charset="0"/>
                <a:cs typeface="Calibri" panose="020F0502020204030204" pitchFamily="34" charset="0"/>
              </a:defRPr>
            </a:lvl1pPr>
          </a:lstStyle>
          <a:p>
            <a:pPr>
              <a:defRPr/>
            </a:pPr>
            <a:fld id="{459D7003-1858-4D66-AA4F-628ADA63E10B}" type="slidenum">
              <a:rPr lang="en-GB" smtClean="0"/>
              <a:pPr>
                <a:defRPr/>
              </a:pPr>
              <a:t>‹Nr.›</a:t>
            </a:fld>
            <a:endParaRPr lang="en-GB"/>
          </a:p>
        </p:txBody>
      </p:sp>
      <p:sp>
        <p:nvSpPr>
          <p:cNvPr id="10" name="Content Placeholder 2"/>
          <p:cNvSpPr>
            <a:spLocks noGrp="1"/>
          </p:cNvSpPr>
          <p:nvPr>
            <p:ph idx="1"/>
          </p:nvPr>
        </p:nvSpPr>
        <p:spPr>
          <a:xfrm>
            <a:off x="609600" y="2564904"/>
            <a:ext cx="109728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2258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rgbClr val="EFB81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EFB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tx2"/>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‹Nr.›</a:t>
            </a:fld>
            <a:endParaRPr lang="en-GB"/>
          </a:p>
        </p:txBody>
      </p:sp>
      <p:cxnSp>
        <p:nvCxnSpPr>
          <p:cNvPr id="7" name="Straight Connector 6"/>
          <p:cNvCxnSpPr/>
          <p:nvPr userDrawn="1"/>
        </p:nvCxnSpPr>
        <p:spPr>
          <a:xfrm>
            <a:off x="838200" y="0"/>
            <a:ext cx="0" cy="329593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bg1"/>
                </a:solidFill>
              </a:defRPr>
            </a:lvl1pPr>
          </a:lstStyle>
          <a:p>
            <a:r>
              <a:rPr lang="en-US"/>
              <a:t>Click to edit Master title style</a:t>
            </a:r>
            <a:endParaRPr lang="en-GB"/>
          </a:p>
        </p:txBody>
      </p:sp>
      <p:cxnSp>
        <p:nvCxnSpPr>
          <p:cNvPr id="13" name="Straight Connector 12"/>
          <p:cNvCxnSpPr/>
          <p:nvPr userDrawn="1"/>
        </p:nvCxnSpPr>
        <p:spPr>
          <a:xfrm>
            <a:off x="838200" y="0"/>
            <a:ext cx="0" cy="329593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rgbClr val="EFB81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bg1"/>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rgbClr val="EFB8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bg1"/>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7" name="Straight Connector 6"/>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‹Nr.›</a:t>
            </a:fld>
            <a:endParaRPr lang="en-GB"/>
          </a:p>
        </p:txBody>
      </p:sp>
      <p:cxnSp>
        <p:nvCxnSpPr>
          <p:cNvPr id="9" name="Straight Connector 8"/>
          <p:cNvCxnSpPr/>
          <p:nvPr userDrawn="1"/>
        </p:nvCxnSpPr>
        <p:spPr>
          <a:xfrm flipH="1">
            <a:off x="838199" y="0"/>
            <a:ext cx="1" cy="1276357"/>
          </a:xfrm>
          <a:prstGeom prst="line">
            <a:avLst/>
          </a:prstGeom>
          <a:ln w="28575">
            <a:solidFill>
              <a:srgbClr val="EFB81D"/>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‹Nr.›</a:t>
            </a:fld>
            <a:endParaRPr lang="en-GB"/>
          </a:p>
        </p:txBody>
      </p:sp>
      <p:pic>
        <p:nvPicPr>
          <p:cNvPr id="8" name="Picture 7"/>
          <p:cNvPicPr>
            <a:picLocks noChangeAspect="1"/>
          </p:cNvPicPr>
          <p:nvPr userDrawn="1"/>
        </p:nvPicPr>
        <p:blipFill>
          <a:blip r:embed="rId22"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Lst>
  <p:hf sldNum="0" hdr="0" ftr="0" dt="0"/>
  <p:txStyles>
    <p:titleStyle>
      <a:lvl1pPr algn="l" defTabSz="914400" rtl="0" eaLnBrk="1" latinLnBrk="0" hangingPunct="1">
        <a:lnSpc>
          <a:spcPct val="90000"/>
        </a:lnSpc>
        <a:spcBef>
          <a:spcPct val="0"/>
        </a:spcBef>
        <a:buNone/>
        <a:defRPr sz="4000" kern="1200">
          <a:solidFill>
            <a:srgbClr val="EFB81D"/>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EFB81D"/>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EFB81D"/>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EFB81D"/>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EFB81D"/>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EFB81D"/>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hyperlink" Target="https://eur-lex.europa.eu/eli/reg/2021/692/oj" TargetMode="External"/><Relationship Id="rId3" Type="http://schemas.openxmlformats.org/officeDocument/2006/relationships/hyperlink" Target="https://webgate.ec.europa.eu/funding-tenders-opportunities/display/OM/Online+Manual" TargetMode="External"/><Relationship Id="rId7" Type="http://schemas.openxmlformats.org/officeDocument/2006/relationships/hyperlink" Target="https://ec.europa.eu/info/sites/default/files/1_en_annexe_acte_autonome_part1_v8.pdf" TargetMode="External"/><Relationship Id="rId12" Type="http://schemas.openxmlformats.org/officeDocument/2006/relationships/hyperlink" Target="https://ec.europa.eu/newsroom/just/user-subscriptions/1148/create"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ec.europa.eu/info/funding-tenders/opportunities/portal/screen/programmes/cerv" TargetMode="External"/><Relationship Id="rId11" Type="http://schemas.openxmlformats.org/officeDocument/2006/relationships/hyperlink" Target="https://cerv-civil-dialogue-week.eu/home" TargetMode="External"/><Relationship Id="rId5" Type="http://schemas.openxmlformats.org/officeDocument/2006/relationships/hyperlink" Target="https://ec.europa.eu/info/funding-tenders/opportunities/portal/screen/support/helpdesks/contact-form" TargetMode="External"/><Relationship Id="rId10" Type="http://schemas.openxmlformats.org/officeDocument/2006/relationships/hyperlink" Target="https://www.youtube.com/watch?v=eqSiYZ6GOUg" TargetMode="External"/><Relationship Id="rId4" Type="http://schemas.openxmlformats.org/officeDocument/2006/relationships/hyperlink" Target="https://www.eacea.ec.europa.eu/grants/how-get-grant_en" TargetMode="External"/><Relationship Id="rId9" Type="http://schemas.openxmlformats.org/officeDocument/2006/relationships/hyperlink" Target="https://ec.europa.eu/info/departments/justice-and-consumers/justice-and-consumers-funding-tenders/funding-programmes_en"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s://eur-lex.europa.eu/eli/reg/2021/692/oj" TargetMode="External"/><Relationship Id="rId3" Type="http://schemas.openxmlformats.org/officeDocument/2006/relationships/hyperlink" Target="https://webgate.ec.europa.eu/funding-tenders-opportunities/display/OM/Online+Manual" TargetMode="External"/><Relationship Id="rId7" Type="http://schemas.openxmlformats.org/officeDocument/2006/relationships/hyperlink" Target="https://ec.europa.eu/info/departments/justice-and-consumers/justice-and-consumers-funding-tenders/funding-programmes_en"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ec.europa.eu/info/funding-tenders/opportunities/portal/screen/programmes/cerv" TargetMode="External"/><Relationship Id="rId11" Type="http://schemas.openxmlformats.org/officeDocument/2006/relationships/hyperlink" Target="https://ec.europa.eu/newsroom/just/user-subscriptions/1148/create" TargetMode="External"/><Relationship Id="rId5" Type="http://schemas.openxmlformats.org/officeDocument/2006/relationships/hyperlink" Target="https://ec.europa.eu/info/funding-tenders/opportunities/portal/screen/support/helpdesks/contact-form" TargetMode="External"/><Relationship Id="rId10" Type="http://schemas.openxmlformats.org/officeDocument/2006/relationships/hyperlink" Target="https://cerv-civil-dialogue-week.eu/home" TargetMode="External"/><Relationship Id="rId4" Type="http://schemas.openxmlformats.org/officeDocument/2006/relationships/hyperlink" Target="https://www.eacea.ec.europa.eu/grants/how-get-grant_en" TargetMode="External"/><Relationship Id="rId9" Type="http://schemas.openxmlformats.org/officeDocument/2006/relationships/hyperlink" Target="https://www.youtube.com/watch?v=eqSiYZ6GOUg"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0099" y="1992572"/>
            <a:ext cx="10658475" cy="872647"/>
          </a:xfrm>
        </p:spPr>
        <p:txBody>
          <a:bodyPr>
            <a:noAutofit/>
          </a:bodyPr>
          <a:lstStyle/>
          <a:p>
            <a:r>
              <a:rPr lang="en-US" sz="4400"/>
              <a:t>The Citizens, Equality, Rights and Values </a:t>
            </a:r>
            <a:br>
              <a:rPr lang="en-US" sz="4400"/>
            </a:br>
            <a:r>
              <a:rPr lang="en-US" sz="4400" err="1"/>
              <a:t>programme</a:t>
            </a:r>
            <a:r>
              <a:rPr lang="en-US" sz="4400"/>
              <a:t> 2021-2027</a:t>
            </a:r>
            <a:endParaRPr lang="en-GB" sz="4400"/>
          </a:p>
        </p:txBody>
      </p:sp>
      <p:pic>
        <p:nvPicPr>
          <p:cNvPr id="6" name="Picture 5"/>
          <p:cNvPicPr>
            <a:picLocks noChangeAspect="1"/>
          </p:cNvPicPr>
          <p:nvPr/>
        </p:nvPicPr>
        <p:blipFill>
          <a:blip r:embed="rId2"/>
          <a:stretch>
            <a:fillRect/>
          </a:stretch>
        </p:blipFill>
        <p:spPr>
          <a:xfrm>
            <a:off x="7934471" y="5753100"/>
            <a:ext cx="3947890" cy="924384"/>
          </a:xfrm>
          <a:prstGeom prst="rect">
            <a:avLst/>
          </a:prstGeom>
        </p:spPr>
      </p:pic>
    </p:spTree>
    <p:extLst>
      <p:ext uri="{BB962C8B-B14F-4D97-AF65-F5344CB8AC3E}">
        <p14:creationId xmlns:p14="http://schemas.microsoft.com/office/powerpoint/2010/main" val="1816192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C0F7F2-FB05-415E-A858-697BDF3E3671}"/>
              </a:ext>
            </a:extLst>
          </p:cNvPr>
          <p:cNvSpPr>
            <a:spLocks noGrp="1"/>
          </p:cNvSpPr>
          <p:nvPr>
            <p:ph type="title"/>
          </p:nvPr>
        </p:nvSpPr>
        <p:spPr/>
        <p:txBody>
          <a:bodyPr/>
          <a:lstStyle/>
          <a:p>
            <a:r>
              <a:rPr lang="fr-BE" sz="3600">
                <a:ea typeface="+mj-lt"/>
                <a:cs typeface="+mj-lt"/>
              </a:rPr>
              <a:t>Call on Network of </a:t>
            </a:r>
            <a:r>
              <a:rPr lang="fr-BE" sz="3600" err="1">
                <a:ea typeface="+mj-lt"/>
                <a:cs typeface="+mj-lt"/>
              </a:rPr>
              <a:t>Towns</a:t>
            </a:r>
            <a:endParaRPr lang="en-US" sz="3600" err="1"/>
          </a:p>
        </p:txBody>
      </p:sp>
      <p:sp>
        <p:nvSpPr>
          <p:cNvPr id="4" name="Freeform 9">
            <a:extLst>
              <a:ext uri="{FF2B5EF4-FFF2-40B4-BE49-F238E27FC236}">
                <a16:creationId xmlns:a16="http://schemas.microsoft.com/office/drawing/2014/main" id="{81BE64D3-9E75-43BB-A6FB-F3C91D1804E8}"/>
              </a:ext>
            </a:extLst>
          </p:cNvPr>
          <p:cNvSpPr>
            <a:spLocks noChangeAspect="1"/>
          </p:cNvSpPr>
          <p:nvPr/>
        </p:nvSpPr>
        <p:spPr>
          <a:xfrm>
            <a:off x="1112414" y="1713997"/>
            <a:ext cx="5209501" cy="4756000"/>
          </a:xfrm>
          <a:custGeom>
            <a:avLst/>
            <a:gdLst>
              <a:gd name="connsiteX0" fmla="*/ 0 w 2649349"/>
              <a:gd name="connsiteY0" fmla="*/ 291567 h 1749365"/>
              <a:gd name="connsiteX1" fmla="*/ 291567 w 2649349"/>
              <a:gd name="connsiteY1" fmla="*/ 0 h 1749365"/>
              <a:gd name="connsiteX2" fmla="*/ 2357782 w 2649349"/>
              <a:gd name="connsiteY2" fmla="*/ 0 h 1749365"/>
              <a:gd name="connsiteX3" fmla="*/ 2649349 w 2649349"/>
              <a:gd name="connsiteY3" fmla="*/ 291567 h 1749365"/>
              <a:gd name="connsiteX4" fmla="*/ 2649349 w 2649349"/>
              <a:gd name="connsiteY4" fmla="*/ 1457798 h 1749365"/>
              <a:gd name="connsiteX5" fmla="*/ 2357782 w 2649349"/>
              <a:gd name="connsiteY5" fmla="*/ 1749365 h 1749365"/>
              <a:gd name="connsiteX6" fmla="*/ 291567 w 2649349"/>
              <a:gd name="connsiteY6" fmla="*/ 1749365 h 1749365"/>
              <a:gd name="connsiteX7" fmla="*/ 0 w 2649349"/>
              <a:gd name="connsiteY7" fmla="*/ 1457798 h 1749365"/>
              <a:gd name="connsiteX8" fmla="*/ 0 w 2649349"/>
              <a:gd name="connsiteY8" fmla="*/ 291567 h 174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9349" h="1749365">
                <a:moveTo>
                  <a:pt x="0" y="291567"/>
                </a:moveTo>
                <a:cubicBezTo>
                  <a:pt x="0" y="130539"/>
                  <a:pt x="130539" y="0"/>
                  <a:pt x="291567" y="0"/>
                </a:cubicBezTo>
                <a:lnTo>
                  <a:pt x="2357782" y="0"/>
                </a:lnTo>
                <a:cubicBezTo>
                  <a:pt x="2518810" y="0"/>
                  <a:pt x="2649349" y="130539"/>
                  <a:pt x="2649349" y="291567"/>
                </a:cubicBezTo>
                <a:lnTo>
                  <a:pt x="2649349" y="1457798"/>
                </a:lnTo>
                <a:cubicBezTo>
                  <a:pt x="2649349" y="1618826"/>
                  <a:pt x="2518810" y="1749365"/>
                  <a:pt x="2357782" y="1749365"/>
                </a:cubicBezTo>
                <a:lnTo>
                  <a:pt x="291567" y="1749365"/>
                </a:lnTo>
                <a:cubicBezTo>
                  <a:pt x="130539" y="1749365"/>
                  <a:pt x="0" y="1618826"/>
                  <a:pt x="0" y="1457798"/>
                </a:cubicBezTo>
                <a:lnTo>
                  <a:pt x="0" y="291567"/>
                </a:lnTo>
                <a:close/>
              </a:path>
            </a:pathLst>
          </a:custGeom>
          <a:solidFill>
            <a:schemeClr val="accent4">
              <a:lumMod val="75000"/>
            </a:schemeClr>
          </a:solidFill>
        </p:spPr>
        <p:style>
          <a:lnRef idx="2">
            <a:schemeClr val="lt1">
              <a:hueOff val="0"/>
              <a:satOff val="0"/>
              <a:lumOff val="0"/>
              <a:alphaOff val="0"/>
            </a:schemeClr>
          </a:lnRef>
          <a:fillRef idx="1">
            <a:scrgbClr r="0" g="0" b="0"/>
          </a:fillRef>
          <a:effectRef idx="0">
            <a:schemeClr val="accent1">
              <a:shade val="50000"/>
              <a:hueOff val="17456"/>
              <a:satOff val="24633"/>
              <a:lumOff val="30991"/>
              <a:alphaOff val="0"/>
            </a:schemeClr>
          </a:effectRef>
          <a:fontRef idx="minor">
            <a:schemeClr val="lt1"/>
          </a:fontRef>
        </p:style>
        <p:txBody>
          <a:bodyPr spcFirstLastPara="0" vert="horz" wrap="square" lIns="146357" tIns="457200" rIns="146357" bIns="146357"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342900" indent="-342900" defTabSz="711200">
              <a:spcAft>
                <a:spcPts val="700"/>
              </a:spcAft>
              <a:buFont typeface="Courier New"/>
              <a:buChar char="o"/>
            </a:pPr>
            <a:r>
              <a:rPr lang="fr-BE" sz="2000" dirty="0" err="1">
                <a:ea typeface="+mn-lt"/>
                <a:cs typeface="+mn-lt"/>
              </a:rPr>
              <a:t>European</a:t>
            </a:r>
            <a:r>
              <a:rPr lang="fr-BE" sz="2000" dirty="0">
                <a:ea typeface="+mn-lt"/>
                <a:cs typeface="+mn-lt"/>
              </a:rPr>
              <a:t> dimension and </a:t>
            </a:r>
            <a:r>
              <a:rPr lang="fr-BE" sz="2000" dirty="0" err="1">
                <a:ea typeface="+mn-lt"/>
                <a:cs typeface="+mn-lt"/>
              </a:rPr>
              <a:t>democratic</a:t>
            </a:r>
            <a:r>
              <a:rPr lang="fr-BE" sz="2000" dirty="0">
                <a:ea typeface="+mn-lt"/>
                <a:cs typeface="+mn-lt"/>
              </a:rPr>
              <a:t> </a:t>
            </a:r>
            <a:r>
              <a:rPr lang="fr-BE" sz="2000" dirty="0" err="1">
                <a:ea typeface="+mn-lt"/>
                <a:cs typeface="+mn-lt"/>
              </a:rPr>
              <a:t>legitimacy</a:t>
            </a:r>
            <a:r>
              <a:rPr lang="fr-BE" sz="2000" dirty="0">
                <a:ea typeface="+mn-lt"/>
                <a:cs typeface="+mn-lt"/>
              </a:rPr>
              <a:t> of the EU </a:t>
            </a:r>
            <a:r>
              <a:rPr lang="fr-BE" sz="2000" dirty="0" err="1">
                <a:ea typeface="+mn-lt"/>
                <a:cs typeface="+mn-lt"/>
              </a:rPr>
              <a:t>decision-making</a:t>
            </a:r>
            <a:r>
              <a:rPr lang="fr-BE" sz="2000" dirty="0">
                <a:ea typeface="+mn-lt"/>
                <a:cs typeface="+mn-lt"/>
              </a:rPr>
              <a:t> process</a:t>
            </a:r>
            <a:endParaRPr lang="fr-BE" sz="2000" dirty="0" err="1">
              <a:ea typeface="+mn-lt"/>
              <a:cs typeface="+mn-lt"/>
            </a:endParaRPr>
          </a:p>
          <a:p>
            <a:pPr marL="342900" indent="-342900" defTabSz="711200">
              <a:spcAft>
                <a:spcPts val="700"/>
              </a:spcAft>
              <a:buFont typeface="Courier New"/>
              <a:buChar char="o"/>
            </a:pPr>
            <a:r>
              <a:rPr lang="fr-BE" sz="2000" dirty="0">
                <a:ea typeface="+mn-lt"/>
                <a:cs typeface="+mn-lt"/>
              </a:rPr>
              <a:t>Free, open and </a:t>
            </a:r>
            <a:r>
              <a:rPr lang="fr-BE" sz="2000" dirty="0" err="1">
                <a:ea typeface="+mn-lt"/>
                <a:cs typeface="+mn-lt"/>
              </a:rPr>
              <a:t>healthy</a:t>
            </a:r>
            <a:r>
              <a:rPr lang="fr-BE" sz="2000" dirty="0">
                <a:ea typeface="+mn-lt"/>
                <a:cs typeface="+mn-lt"/>
              </a:rPr>
              <a:t> </a:t>
            </a:r>
            <a:r>
              <a:rPr lang="fr-BE" sz="2000" dirty="0" err="1">
                <a:ea typeface="+mn-lt"/>
                <a:cs typeface="+mn-lt"/>
              </a:rPr>
              <a:t>democratic</a:t>
            </a:r>
            <a:r>
              <a:rPr lang="fr-BE" sz="2000" dirty="0">
                <a:ea typeface="+mn-lt"/>
                <a:cs typeface="+mn-lt"/>
              </a:rPr>
              <a:t> </a:t>
            </a:r>
            <a:r>
              <a:rPr lang="fr-BE" sz="2000" dirty="0" err="1">
                <a:ea typeface="+mn-lt"/>
                <a:cs typeface="+mn-lt"/>
              </a:rPr>
              <a:t>governance</a:t>
            </a:r>
            <a:endParaRPr lang="en-US" sz="2000" dirty="0" err="1">
              <a:ea typeface="+mn-lt"/>
              <a:cs typeface="+mn-lt"/>
            </a:endParaRPr>
          </a:p>
          <a:p>
            <a:pPr marL="342900" indent="-342900" defTabSz="711200">
              <a:spcAft>
                <a:spcPts val="700"/>
              </a:spcAft>
              <a:buFont typeface="Courier New"/>
              <a:buChar char="o"/>
            </a:pPr>
            <a:r>
              <a:rPr lang="fr-BE" sz="2000" dirty="0">
                <a:ea typeface="+mn-lt"/>
                <a:cs typeface="+mn-lt"/>
              </a:rPr>
              <a:t>Elections, </a:t>
            </a:r>
            <a:r>
              <a:rPr lang="fr-BE" sz="2000" dirty="0" err="1">
                <a:ea typeface="+mn-lt"/>
                <a:cs typeface="+mn-lt"/>
              </a:rPr>
              <a:t>populism</a:t>
            </a:r>
            <a:r>
              <a:rPr lang="fr-BE" sz="2000" dirty="0">
                <a:ea typeface="+mn-lt"/>
                <a:cs typeface="+mn-lt"/>
              </a:rPr>
              <a:t>, </a:t>
            </a:r>
            <a:r>
              <a:rPr lang="fr-BE" sz="2000" dirty="0" err="1">
                <a:ea typeface="+mn-lt"/>
                <a:cs typeface="+mn-lt"/>
              </a:rPr>
              <a:t>disinformation</a:t>
            </a:r>
            <a:r>
              <a:rPr lang="fr-BE" sz="2000" dirty="0">
                <a:ea typeface="+mn-lt"/>
                <a:cs typeface="+mn-lt"/>
              </a:rPr>
              <a:t> and challenges </a:t>
            </a:r>
            <a:r>
              <a:rPr lang="fr-BE" sz="2000" dirty="0" err="1">
                <a:ea typeface="+mn-lt"/>
                <a:cs typeface="+mn-lt"/>
              </a:rPr>
              <a:t>facing</a:t>
            </a:r>
            <a:r>
              <a:rPr lang="fr-BE" sz="2000" dirty="0">
                <a:ea typeface="+mn-lt"/>
                <a:cs typeface="+mn-lt"/>
              </a:rPr>
              <a:t> civil society</a:t>
            </a:r>
          </a:p>
          <a:p>
            <a:pPr marL="342900" indent="-342900" defTabSz="711200">
              <a:spcAft>
                <a:spcPts val="700"/>
              </a:spcAft>
              <a:buFont typeface="Courier New"/>
              <a:buChar char="o"/>
            </a:pPr>
            <a:r>
              <a:rPr lang="fr-BE" sz="2000" dirty="0" err="1">
                <a:ea typeface="+mn-lt"/>
                <a:cs typeface="+mn-lt"/>
              </a:rPr>
              <a:t>Citizens</a:t>
            </a:r>
            <a:r>
              <a:rPr lang="fr-BE" sz="2000" dirty="0">
                <a:ea typeface="+mn-lt"/>
                <a:cs typeface="+mn-lt"/>
              </a:rPr>
              <a:t>’ active </a:t>
            </a:r>
            <a:r>
              <a:rPr lang="fr-BE" sz="2000" dirty="0" err="1">
                <a:ea typeface="+mn-lt"/>
                <a:cs typeface="+mn-lt"/>
              </a:rPr>
              <a:t>involvement</a:t>
            </a:r>
            <a:r>
              <a:rPr lang="fr-BE" sz="2000" dirty="0">
                <a:ea typeface="+mn-lt"/>
                <a:cs typeface="+mn-lt"/>
              </a:rPr>
              <a:t> in </a:t>
            </a:r>
            <a:r>
              <a:rPr lang="fr-BE" sz="2000" dirty="0" err="1">
                <a:ea typeface="+mn-lt"/>
                <a:cs typeface="+mn-lt"/>
              </a:rPr>
              <a:t>European</a:t>
            </a:r>
            <a:r>
              <a:rPr lang="fr-BE" sz="2000" dirty="0">
                <a:ea typeface="+mn-lt"/>
                <a:cs typeface="+mn-lt"/>
              </a:rPr>
              <a:t> </a:t>
            </a:r>
            <a:r>
              <a:rPr lang="fr-BE" sz="2000" dirty="0" err="1">
                <a:ea typeface="+mn-lt"/>
                <a:cs typeface="+mn-lt"/>
              </a:rPr>
              <a:t>political</a:t>
            </a:r>
            <a:r>
              <a:rPr lang="fr-BE" sz="2000" dirty="0">
                <a:ea typeface="+mn-lt"/>
                <a:cs typeface="+mn-lt"/>
              </a:rPr>
              <a:t> life and the </a:t>
            </a:r>
            <a:r>
              <a:rPr lang="fr-BE" sz="2000" dirty="0" err="1">
                <a:ea typeface="+mn-lt"/>
                <a:cs typeface="+mn-lt"/>
              </a:rPr>
              <a:t>exercise</a:t>
            </a:r>
            <a:r>
              <a:rPr lang="fr-BE" sz="2000" dirty="0">
                <a:ea typeface="+mn-lt"/>
                <a:cs typeface="+mn-lt"/>
              </a:rPr>
              <a:t> of </a:t>
            </a:r>
            <a:r>
              <a:rPr lang="fr-BE" sz="2000" dirty="0" err="1">
                <a:ea typeface="+mn-lt"/>
                <a:cs typeface="+mn-lt"/>
              </a:rPr>
              <a:t>their</a:t>
            </a:r>
            <a:r>
              <a:rPr lang="fr-BE" sz="2000" dirty="0">
                <a:ea typeface="+mn-lt"/>
                <a:cs typeface="+mn-lt"/>
              </a:rPr>
              <a:t> </a:t>
            </a:r>
            <a:r>
              <a:rPr lang="fr-BE" sz="2000" dirty="0" err="1">
                <a:ea typeface="+mn-lt"/>
                <a:cs typeface="+mn-lt"/>
              </a:rPr>
              <a:t>electoral</a:t>
            </a:r>
            <a:r>
              <a:rPr lang="fr-BE" sz="2000" dirty="0">
                <a:ea typeface="+mn-lt"/>
                <a:cs typeface="+mn-lt"/>
              </a:rPr>
              <a:t> </a:t>
            </a:r>
            <a:r>
              <a:rPr lang="fr-BE" sz="2000" dirty="0" err="1">
                <a:ea typeface="+mn-lt"/>
                <a:cs typeface="+mn-lt"/>
              </a:rPr>
              <a:t>rights</a:t>
            </a:r>
            <a:endParaRPr lang="fr-BE" sz="2000" dirty="0">
              <a:ea typeface="+mn-lt"/>
              <a:cs typeface="+mn-lt"/>
            </a:endParaRPr>
          </a:p>
          <a:p>
            <a:pPr marL="342900" indent="-342900" defTabSz="711200">
              <a:spcAft>
                <a:spcPts val="1800"/>
              </a:spcAft>
              <a:buFont typeface="Courier New"/>
              <a:buChar char="o"/>
            </a:pPr>
            <a:r>
              <a:rPr lang="fr-BE" sz="2000" dirty="0">
                <a:ea typeface="+mn-lt"/>
                <a:cs typeface="+mn-lt"/>
              </a:rPr>
              <a:t>The impact of the COVID-19 </a:t>
            </a:r>
            <a:r>
              <a:rPr lang="fr-BE" sz="2000" dirty="0" err="1">
                <a:ea typeface="+mn-lt"/>
                <a:cs typeface="+mn-lt"/>
              </a:rPr>
              <a:t>pandemic</a:t>
            </a:r>
            <a:r>
              <a:rPr lang="fr-BE" sz="2000" dirty="0">
                <a:ea typeface="+mn-lt"/>
                <a:cs typeface="+mn-lt"/>
              </a:rPr>
              <a:t> on the local </a:t>
            </a:r>
            <a:r>
              <a:rPr lang="fr-BE" sz="2000" dirty="0" err="1">
                <a:ea typeface="+mn-lt"/>
                <a:cs typeface="+mn-lt"/>
              </a:rPr>
              <a:t>communities</a:t>
            </a:r>
            <a:endParaRPr lang="fr-BE" sz="2000" dirty="0">
              <a:ea typeface="+mn-lt"/>
              <a:cs typeface="+mn-lt"/>
            </a:endParaRPr>
          </a:p>
        </p:txBody>
      </p:sp>
      <p:sp>
        <p:nvSpPr>
          <p:cNvPr id="8" name="Rounded Rectangle 7">
            <a:extLst>
              <a:ext uri="{FF2B5EF4-FFF2-40B4-BE49-F238E27FC236}">
                <a16:creationId xmlns:a16="http://schemas.microsoft.com/office/drawing/2014/main" id="{A989CC38-7C3D-49AF-8E7C-6074777E8F71}"/>
              </a:ext>
            </a:extLst>
          </p:cNvPr>
          <p:cNvSpPr/>
          <p:nvPr/>
        </p:nvSpPr>
        <p:spPr>
          <a:xfrm>
            <a:off x="6541018" y="1625521"/>
            <a:ext cx="4936674" cy="1690894"/>
          </a:xfrm>
          <a:prstGeom prst="roundRect">
            <a:avLst/>
          </a:prstGeom>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algn="ctr"/>
            <a:r>
              <a:rPr lang="en-US" sz="600">
                <a:solidFill>
                  <a:schemeClr val="accent2">
                    <a:lumMod val="75000"/>
                  </a:schemeClr>
                </a:solidFill>
                <a:latin typeface="Calibri"/>
                <a:cs typeface="Calibri"/>
              </a:rPr>
              <a:t>-</a:t>
            </a:r>
          </a:p>
          <a:p>
            <a:pPr algn="ctr"/>
            <a:r>
              <a:rPr lang="en-US" sz="2100">
                <a:solidFill>
                  <a:schemeClr val="accent2">
                    <a:lumMod val="75000"/>
                  </a:schemeClr>
                </a:solidFill>
                <a:latin typeface="Calibri"/>
                <a:cs typeface="Calibri"/>
              </a:rPr>
              <a:t>Promoting exchanges between citizens of different countries to give them practical experience of the wealth and diversity of the common heritage of the Union</a:t>
            </a:r>
            <a:endParaRPr lang="en-GB" sz="2100">
              <a:solidFill>
                <a:schemeClr val="accent2">
                  <a:lumMod val="75000"/>
                </a:schemeClr>
              </a:solidFill>
              <a:latin typeface="Calibri"/>
              <a:cs typeface="Calibri"/>
            </a:endParaRPr>
          </a:p>
        </p:txBody>
      </p:sp>
      <p:sp>
        <p:nvSpPr>
          <p:cNvPr id="2" name="Oval 1">
            <a:extLst>
              <a:ext uri="{FF2B5EF4-FFF2-40B4-BE49-F238E27FC236}">
                <a16:creationId xmlns:a16="http://schemas.microsoft.com/office/drawing/2014/main" id="{88F3DF50-A118-4729-8E79-8E4F41D7412B}"/>
              </a:ext>
            </a:extLst>
          </p:cNvPr>
          <p:cNvSpPr/>
          <p:nvPr/>
        </p:nvSpPr>
        <p:spPr>
          <a:xfrm>
            <a:off x="1973054" y="1454975"/>
            <a:ext cx="3309154" cy="460863"/>
          </a:xfrm>
          <a:prstGeom prst="ellipse">
            <a:avLst/>
          </a:prstGeom>
          <a:solidFill>
            <a:schemeClr val="bg1"/>
          </a:solidFill>
          <a:ln w="57150">
            <a:solidFill>
              <a:srgbClr val="716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4AFD329-3A81-4AB3-B894-23DAAA576315}"/>
              </a:ext>
            </a:extLst>
          </p:cNvPr>
          <p:cNvSpPr txBox="1"/>
          <p:nvPr/>
        </p:nvSpPr>
        <p:spPr>
          <a:xfrm>
            <a:off x="2442733" y="1454435"/>
            <a:ext cx="262837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a:cs typeface="Arial"/>
              </a:rPr>
              <a:t>  </a:t>
            </a:r>
            <a:r>
              <a:rPr lang="fr-BE" sz="2400" b="1">
                <a:solidFill>
                  <a:srgbClr val="318191"/>
                </a:solidFill>
                <a:latin typeface="Calibri"/>
                <a:cs typeface="Calibri"/>
              </a:rPr>
              <a:t>Policy</a:t>
            </a:r>
            <a:r>
              <a:rPr lang="fr-BE">
                <a:cs typeface="Arial"/>
              </a:rPr>
              <a:t> </a:t>
            </a:r>
            <a:r>
              <a:rPr lang="fr-BE" sz="2400" b="1" err="1">
                <a:solidFill>
                  <a:srgbClr val="318191"/>
                </a:solidFill>
                <a:latin typeface="Calibri"/>
                <a:cs typeface="Calibri"/>
              </a:rPr>
              <a:t>priorities</a:t>
            </a:r>
            <a:r>
              <a:rPr lang="fr-BE">
                <a:cs typeface="Arial"/>
              </a:rPr>
              <a:t>:</a:t>
            </a:r>
            <a:endParaRPr lang="en-US"/>
          </a:p>
        </p:txBody>
      </p:sp>
      <p:sp>
        <p:nvSpPr>
          <p:cNvPr id="10" name="Oval 9">
            <a:extLst>
              <a:ext uri="{FF2B5EF4-FFF2-40B4-BE49-F238E27FC236}">
                <a16:creationId xmlns:a16="http://schemas.microsoft.com/office/drawing/2014/main" id="{7326DF28-23C2-4583-A0FE-88EEFEDF496D}"/>
              </a:ext>
            </a:extLst>
          </p:cNvPr>
          <p:cNvSpPr/>
          <p:nvPr/>
        </p:nvSpPr>
        <p:spPr>
          <a:xfrm>
            <a:off x="7275738" y="1392344"/>
            <a:ext cx="3309154" cy="460863"/>
          </a:xfrm>
          <a:prstGeom prst="ellipse">
            <a:avLst/>
          </a:prstGeom>
          <a:solidFill>
            <a:schemeClr val="bg1"/>
          </a:solidFill>
          <a:ln w="57150">
            <a:solidFill>
              <a:srgbClr val="716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52C3A3E-E020-4340-99AC-748AB36B9BC7}"/>
              </a:ext>
            </a:extLst>
          </p:cNvPr>
          <p:cNvSpPr txBox="1"/>
          <p:nvPr/>
        </p:nvSpPr>
        <p:spPr>
          <a:xfrm>
            <a:off x="8069007" y="1391804"/>
            <a:ext cx="172024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a:cs typeface="Arial"/>
              </a:rPr>
              <a:t>  </a:t>
            </a:r>
            <a:r>
              <a:rPr lang="fr-BE" sz="2400" b="1">
                <a:solidFill>
                  <a:srgbClr val="318191"/>
                </a:solidFill>
                <a:latin typeface="Calibri"/>
                <a:cs typeface="Calibri"/>
              </a:rPr>
              <a:t>Objectives</a:t>
            </a:r>
          </a:p>
        </p:txBody>
      </p:sp>
      <p:sp>
        <p:nvSpPr>
          <p:cNvPr id="14" name="Rounded Rectangle 7">
            <a:extLst>
              <a:ext uri="{FF2B5EF4-FFF2-40B4-BE49-F238E27FC236}">
                <a16:creationId xmlns:a16="http://schemas.microsoft.com/office/drawing/2014/main" id="{8FAE1DFC-C6AB-4DCC-A53D-D6AEE7EE7739}"/>
              </a:ext>
            </a:extLst>
          </p:cNvPr>
          <p:cNvSpPr/>
          <p:nvPr/>
        </p:nvSpPr>
        <p:spPr>
          <a:xfrm>
            <a:off x="6599471" y="5598859"/>
            <a:ext cx="4979991" cy="372146"/>
          </a:xfrm>
          <a:prstGeom prst="roundRect">
            <a:avLst/>
          </a:prstGeom>
          <a:solidFill>
            <a:schemeClr val="accent6">
              <a:lumMod val="40000"/>
              <a:lumOff val="60000"/>
            </a:schemeClr>
          </a:solidFill>
          <a:ln w="12700">
            <a:solidFill>
              <a:srgbClr val="4472C4"/>
            </a:solidFill>
            <a:extLst>
              <a:ext uri="{C807C97D-BFC1-408E-A445-0C87EB9F89A2}">
                <ask:lineSketchStyleProps xmlns:ask="http://schemas.microsoft.com/office/drawing/2018/sketchyshapes" xmlns="" sd="3499211612">
                  <a:custGeom>
                    <a:avLst/>
                    <a:gdLst>
                      <a:gd name="connsiteX0" fmla="*/ 0 w 4979991"/>
                      <a:gd name="connsiteY0" fmla="*/ 62026 h 372146"/>
                      <a:gd name="connsiteX1" fmla="*/ 62026 w 4979991"/>
                      <a:gd name="connsiteY1" fmla="*/ 0 h 372146"/>
                      <a:gd name="connsiteX2" fmla="*/ 755732 w 4979991"/>
                      <a:gd name="connsiteY2" fmla="*/ 0 h 372146"/>
                      <a:gd name="connsiteX3" fmla="*/ 1546556 w 4979991"/>
                      <a:gd name="connsiteY3" fmla="*/ 0 h 372146"/>
                      <a:gd name="connsiteX4" fmla="*/ 2143143 w 4979991"/>
                      <a:gd name="connsiteY4" fmla="*/ 0 h 372146"/>
                      <a:gd name="connsiteX5" fmla="*/ 2933967 w 4979991"/>
                      <a:gd name="connsiteY5" fmla="*/ 0 h 372146"/>
                      <a:gd name="connsiteX6" fmla="*/ 3481994 w 4979991"/>
                      <a:gd name="connsiteY6" fmla="*/ 0 h 372146"/>
                      <a:gd name="connsiteX7" fmla="*/ 4030022 w 4979991"/>
                      <a:gd name="connsiteY7" fmla="*/ 0 h 372146"/>
                      <a:gd name="connsiteX8" fmla="*/ 4917965 w 4979991"/>
                      <a:gd name="connsiteY8" fmla="*/ 0 h 372146"/>
                      <a:gd name="connsiteX9" fmla="*/ 4979991 w 4979991"/>
                      <a:gd name="connsiteY9" fmla="*/ 62026 h 372146"/>
                      <a:gd name="connsiteX10" fmla="*/ 4979991 w 4979991"/>
                      <a:gd name="connsiteY10" fmla="*/ 310120 h 372146"/>
                      <a:gd name="connsiteX11" fmla="*/ 4917965 w 4979991"/>
                      <a:gd name="connsiteY11" fmla="*/ 372146 h 372146"/>
                      <a:gd name="connsiteX12" fmla="*/ 4127141 w 4979991"/>
                      <a:gd name="connsiteY12" fmla="*/ 372146 h 372146"/>
                      <a:gd name="connsiteX13" fmla="*/ 3336316 w 4979991"/>
                      <a:gd name="connsiteY13" fmla="*/ 372146 h 372146"/>
                      <a:gd name="connsiteX14" fmla="*/ 2642611 w 4979991"/>
                      <a:gd name="connsiteY14" fmla="*/ 372146 h 372146"/>
                      <a:gd name="connsiteX15" fmla="*/ 2046024 w 4979991"/>
                      <a:gd name="connsiteY15" fmla="*/ 372146 h 372146"/>
                      <a:gd name="connsiteX16" fmla="*/ 1303759 w 4979991"/>
                      <a:gd name="connsiteY16" fmla="*/ 372146 h 372146"/>
                      <a:gd name="connsiteX17" fmla="*/ 62026 w 4979991"/>
                      <a:gd name="connsiteY17" fmla="*/ 372146 h 372146"/>
                      <a:gd name="connsiteX18" fmla="*/ 0 w 4979991"/>
                      <a:gd name="connsiteY18" fmla="*/ 310120 h 372146"/>
                      <a:gd name="connsiteX19" fmla="*/ 0 w 4979991"/>
                      <a:gd name="connsiteY19" fmla="*/ 62026 h 372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79991" h="372146" fill="none" extrusionOk="0">
                        <a:moveTo>
                          <a:pt x="0" y="62026"/>
                        </a:moveTo>
                        <a:cubicBezTo>
                          <a:pt x="7529" y="28479"/>
                          <a:pt x="24636" y="-511"/>
                          <a:pt x="62026" y="0"/>
                        </a:cubicBezTo>
                        <a:cubicBezTo>
                          <a:pt x="287155" y="-23587"/>
                          <a:pt x="610969" y="27643"/>
                          <a:pt x="755732" y="0"/>
                        </a:cubicBezTo>
                        <a:cubicBezTo>
                          <a:pt x="900495" y="-27643"/>
                          <a:pt x="1278225" y="-33479"/>
                          <a:pt x="1546556" y="0"/>
                        </a:cubicBezTo>
                        <a:cubicBezTo>
                          <a:pt x="1814887" y="33479"/>
                          <a:pt x="1914366" y="10722"/>
                          <a:pt x="2143143" y="0"/>
                        </a:cubicBezTo>
                        <a:cubicBezTo>
                          <a:pt x="2371920" y="-10722"/>
                          <a:pt x="2678295" y="-24892"/>
                          <a:pt x="2933967" y="0"/>
                        </a:cubicBezTo>
                        <a:cubicBezTo>
                          <a:pt x="3189639" y="24892"/>
                          <a:pt x="3243332" y="-12657"/>
                          <a:pt x="3481994" y="0"/>
                        </a:cubicBezTo>
                        <a:cubicBezTo>
                          <a:pt x="3720656" y="12657"/>
                          <a:pt x="3859931" y="25382"/>
                          <a:pt x="4030022" y="0"/>
                        </a:cubicBezTo>
                        <a:cubicBezTo>
                          <a:pt x="4200113" y="-25382"/>
                          <a:pt x="4535270" y="-5547"/>
                          <a:pt x="4917965" y="0"/>
                        </a:cubicBezTo>
                        <a:cubicBezTo>
                          <a:pt x="4953433" y="1194"/>
                          <a:pt x="4983729" y="21209"/>
                          <a:pt x="4979991" y="62026"/>
                        </a:cubicBezTo>
                        <a:cubicBezTo>
                          <a:pt x="4984281" y="128065"/>
                          <a:pt x="4990395" y="247160"/>
                          <a:pt x="4979991" y="310120"/>
                        </a:cubicBezTo>
                        <a:cubicBezTo>
                          <a:pt x="4974260" y="339267"/>
                          <a:pt x="4955782" y="374846"/>
                          <a:pt x="4917965" y="372146"/>
                        </a:cubicBezTo>
                        <a:cubicBezTo>
                          <a:pt x="4666088" y="348588"/>
                          <a:pt x="4413591" y="405715"/>
                          <a:pt x="4127141" y="372146"/>
                        </a:cubicBezTo>
                        <a:cubicBezTo>
                          <a:pt x="3840691" y="338577"/>
                          <a:pt x="3616127" y="367627"/>
                          <a:pt x="3336316" y="372146"/>
                        </a:cubicBezTo>
                        <a:cubicBezTo>
                          <a:pt x="3056506" y="376665"/>
                          <a:pt x="2964604" y="343582"/>
                          <a:pt x="2642611" y="372146"/>
                        </a:cubicBezTo>
                        <a:cubicBezTo>
                          <a:pt x="2320619" y="400710"/>
                          <a:pt x="2192926" y="367967"/>
                          <a:pt x="2046024" y="372146"/>
                        </a:cubicBezTo>
                        <a:cubicBezTo>
                          <a:pt x="1899122" y="376325"/>
                          <a:pt x="1583990" y="368856"/>
                          <a:pt x="1303759" y="372146"/>
                        </a:cubicBezTo>
                        <a:cubicBezTo>
                          <a:pt x="1023528" y="375436"/>
                          <a:pt x="475855" y="360323"/>
                          <a:pt x="62026" y="372146"/>
                        </a:cubicBezTo>
                        <a:cubicBezTo>
                          <a:pt x="25152" y="372414"/>
                          <a:pt x="2233" y="340134"/>
                          <a:pt x="0" y="310120"/>
                        </a:cubicBezTo>
                        <a:cubicBezTo>
                          <a:pt x="-827" y="242045"/>
                          <a:pt x="-4996" y="181706"/>
                          <a:pt x="0" y="62026"/>
                        </a:cubicBezTo>
                        <a:close/>
                      </a:path>
                      <a:path w="4979991" h="372146" stroke="0" extrusionOk="0">
                        <a:moveTo>
                          <a:pt x="0" y="62026"/>
                        </a:moveTo>
                        <a:cubicBezTo>
                          <a:pt x="-1587" y="22787"/>
                          <a:pt x="26812" y="82"/>
                          <a:pt x="62026" y="0"/>
                        </a:cubicBezTo>
                        <a:cubicBezTo>
                          <a:pt x="269632" y="-3176"/>
                          <a:pt x="615806" y="21444"/>
                          <a:pt x="852850" y="0"/>
                        </a:cubicBezTo>
                        <a:cubicBezTo>
                          <a:pt x="1089894" y="-21444"/>
                          <a:pt x="1380928" y="27735"/>
                          <a:pt x="1595115" y="0"/>
                        </a:cubicBezTo>
                        <a:cubicBezTo>
                          <a:pt x="1809303" y="-27735"/>
                          <a:pt x="1920385" y="4589"/>
                          <a:pt x="2143143" y="0"/>
                        </a:cubicBezTo>
                        <a:cubicBezTo>
                          <a:pt x="2365901" y="-4589"/>
                          <a:pt x="2544805" y="10693"/>
                          <a:pt x="2739730" y="0"/>
                        </a:cubicBezTo>
                        <a:cubicBezTo>
                          <a:pt x="2934655" y="-10693"/>
                          <a:pt x="3131849" y="20865"/>
                          <a:pt x="3336316" y="0"/>
                        </a:cubicBezTo>
                        <a:cubicBezTo>
                          <a:pt x="3540783" y="-20865"/>
                          <a:pt x="3811902" y="15374"/>
                          <a:pt x="3932903" y="0"/>
                        </a:cubicBezTo>
                        <a:cubicBezTo>
                          <a:pt x="4053904" y="-15374"/>
                          <a:pt x="4667056" y="-41774"/>
                          <a:pt x="4917965" y="0"/>
                        </a:cubicBezTo>
                        <a:cubicBezTo>
                          <a:pt x="4955800" y="-3908"/>
                          <a:pt x="4979295" y="27291"/>
                          <a:pt x="4979991" y="62026"/>
                        </a:cubicBezTo>
                        <a:cubicBezTo>
                          <a:pt x="4977571" y="128601"/>
                          <a:pt x="4968791" y="191029"/>
                          <a:pt x="4979991" y="310120"/>
                        </a:cubicBezTo>
                        <a:cubicBezTo>
                          <a:pt x="4984940" y="347940"/>
                          <a:pt x="4957579" y="377855"/>
                          <a:pt x="4917965" y="372146"/>
                        </a:cubicBezTo>
                        <a:cubicBezTo>
                          <a:pt x="4677822" y="373957"/>
                          <a:pt x="4455657" y="340090"/>
                          <a:pt x="4224259" y="372146"/>
                        </a:cubicBezTo>
                        <a:cubicBezTo>
                          <a:pt x="3992861" y="404202"/>
                          <a:pt x="3813774" y="343838"/>
                          <a:pt x="3481994" y="372146"/>
                        </a:cubicBezTo>
                        <a:cubicBezTo>
                          <a:pt x="3150214" y="400454"/>
                          <a:pt x="2972553" y="342499"/>
                          <a:pt x="2739730" y="372146"/>
                        </a:cubicBezTo>
                        <a:cubicBezTo>
                          <a:pt x="2506907" y="401793"/>
                          <a:pt x="2237561" y="402472"/>
                          <a:pt x="2094583" y="372146"/>
                        </a:cubicBezTo>
                        <a:cubicBezTo>
                          <a:pt x="1951605" y="341820"/>
                          <a:pt x="1637891" y="342512"/>
                          <a:pt x="1303759" y="372146"/>
                        </a:cubicBezTo>
                        <a:cubicBezTo>
                          <a:pt x="969627" y="401780"/>
                          <a:pt x="826681" y="398592"/>
                          <a:pt x="707172" y="372146"/>
                        </a:cubicBezTo>
                        <a:cubicBezTo>
                          <a:pt x="587663" y="345700"/>
                          <a:pt x="357131" y="344057"/>
                          <a:pt x="62026" y="372146"/>
                        </a:cubicBezTo>
                        <a:cubicBezTo>
                          <a:pt x="33234" y="372805"/>
                          <a:pt x="-2038" y="351853"/>
                          <a:pt x="0" y="310120"/>
                        </a:cubicBezTo>
                        <a:cubicBezTo>
                          <a:pt x="9247" y="212514"/>
                          <a:pt x="12175" y="169160"/>
                          <a:pt x="0" y="62026"/>
                        </a:cubicBezTo>
                        <a:close/>
                      </a:path>
                    </a:pathLst>
                  </a:cu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lIns="91440" tIns="45720" rIns="91440" bIns="45720" rtlCol="0" anchor="ctr"/>
          <a:lstStyle/>
          <a:p>
            <a:pPr algn="ctr"/>
            <a:r>
              <a:rPr lang="en-US" sz="2000">
                <a:solidFill>
                  <a:srgbClr val="318191"/>
                </a:solidFill>
                <a:latin typeface="Calibri"/>
                <a:cs typeface="Calibri"/>
              </a:rPr>
              <a:t>Project duration: </a:t>
            </a:r>
            <a:r>
              <a:rPr lang="en-GB" sz="2000">
                <a:solidFill>
                  <a:srgbClr val="318191"/>
                </a:solidFill>
                <a:latin typeface="Calibri"/>
                <a:cs typeface="Calibri"/>
              </a:rPr>
              <a:t>max </a:t>
            </a:r>
            <a:r>
              <a:rPr lang="en-GB" sz="2000" b="1">
                <a:solidFill>
                  <a:srgbClr val="318191"/>
                </a:solidFill>
                <a:latin typeface="Calibri"/>
                <a:cs typeface="Calibri"/>
              </a:rPr>
              <a:t>24 months</a:t>
            </a:r>
          </a:p>
        </p:txBody>
      </p:sp>
      <p:sp>
        <p:nvSpPr>
          <p:cNvPr id="7" name="Rounded Rectangle 7">
            <a:extLst>
              <a:ext uri="{FF2B5EF4-FFF2-40B4-BE49-F238E27FC236}">
                <a16:creationId xmlns:a16="http://schemas.microsoft.com/office/drawing/2014/main" id="{7C6D5032-7D0E-444F-9E08-F0D15D2CADDF}"/>
              </a:ext>
            </a:extLst>
          </p:cNvPr>
          <p:cNvSpPr/>
          <p:nvPr/>
        </p:nvSpPr>
        <p:spPr>
          <a:xfrm>
            <a:off x="6599847" y="3757827"/>
            <a:ext cx="4975749" cy="1627759"/>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lIns="182880" tIns="45720" rIns="182880" bIns="45720" rtlCol="0" anchor="t"/>
          <a:lstStyle/>
          <a:p>
            <a:pPr algn="ctr"/>
            <a:r>
              <a:rPr lang="en-US" sz="1000">
                <a:solidFill>
                  <a:srgbClr val="318191"/>
                </a:solidFill>
                <a:latin typeface="Calibri"/>
                <a:cs typeface="Calibri"/>
              </a:rPr>
              <a:t>-</a:t>
            </a:r>
          </a:p>
          <a:p>
            <a:pPr algn="ctr"/>
            <a:r>
              <a:rPr lang="en-US" sz="2100">
                <a:solidFill>
                  <a:srgbClr val="318191"/>
                </a:solidFill>
                <a:latin typeface="Calibri"/>
                <a:cs typeface="Calibri"/>
              </a:rPr>
              <a:t>Towns/municipalities, other levels of local authorities, twinning committees or other non-profit </a:t>
            </a:r>
            <a:r>
              <a:rPr lang="en-US" sz="2100" err="1">
                <a:solidFill>
                  <a:srgbClr val="318191"/>
                </a:solidFill>
                <a:latin typeface="Calibri"/>
                <a:cs typeface="Calibri"/>
              </a:rPr>
              <a:t>organisations</a:t>
            </a:r>
            <a:r>
              <a:rPr lang="en-US" sz="2100">
                <a:solidFill>
                  <a:srgbClr val="318191"/>
                </a:solidFill>
                <a:latin typeface="Calibri"/>
                <a:cs typeface="Calibri"/>
              </a:rPr>
              <a:t> representing local authorities</a:t>
            </a:r>
            <a:endParaRPr lang="en-US" sz="2100">
              <a:cs typeface="Arial"/>
            </a:endParaRPr>
          </a:p>
        </p:txBody>
      </p:sp>
      <p:sp>
        <p:nvSpPr>
          <p:cNvPr id="9" name="Oval 8">
            <a:extLst>
              <a:ext uri="{FF2B5EF4-FFF2-40B4-BE49-F238E27FC236}">
                <a16:creationId xmlns:a16="http://schemas.microsoft.com/office/drawing/2014/main" id="{647EE5B7-7A9C-4D36-A257-78A63A9353D5}"/>
              </a:ext>
            </a:extLst>
          </p:cNvPr>
          <p:cNvSpPr/>
          <p:nvPr/>
        </p:nvSpPr>
        <p:spPr>
          <a:xfrm>
            <a:off x="7653093" y="3479621"/>
            <a:ext cx="2748438" cy="565246"/>
          </a:xfrm>
          <a:prstGeom prst="ellipse">
            <a:avLst/>
          </a:prstGeom>
          <a:solidFill>
            <a:schemeClr val="bg1"/>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cs typeface="Arial"/>
              </a:rPr>
              <a:t>App</a:t>
            </a:r>
            <a:endParaRPr lang="en-US"/>
          </a:p>
        </p:txBody>
      </p:sp>
      <p:sp>
        <p:nvSpPr>
          <p:cNvPr id="5" name="TextBox 4">
            <a:extLst>
              <a:ext uri="{FF2B5EF4-FFF2-40B4-BE49-F238E27FC236}">
                <a16:creationId xmlns:a16="http://schemas.microsoft.com/office/drawing/2014/main" id="{5139EE9D-7C93-43FD-A3CE-789E47998173}"/>
              </a:ext>
            </a:extLst>
          </p:cNvPr>
          <p:cNvSpPr txBox="1"/>
          <p:nvPr/>
        </p:nvSpPr>
        <p:spPr>
          <a:xfrm>
            <a:off x="7653125" y="3515456"/>
            <a:ext cx="2744975" cy="461665"/>
          </a:xfrm>
          <a:prstGeom prst="rect">
            <a:avLst/>
          </a:prstGeom>
          <a:noFill/>
          <a:ln w="1270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sz="2400" b="1">
                <a:solidFill>
                  <a:srgbClr val="318191"/>
                </a:solidFill>
                <a:latin typeface="Calibri"/>
                <a:cs typeface="Calibri"/>
              </a:rPr>
              <a:t>  </a:t>
            </a:r>
            <a:r>
              <a:rPr lang="fr-BE" sz="2400" err="1">
                <a:solidFill>
                  <a:srgbClr val="318191"/>
                </a:solidFill>
                <a:latin typeface="Calibri"/>
                <a:cs typeface="Calibri"/>
              </a:rPr>
              <a:t>Applicant</a:t>
            </a:r>
            <a:r>
              <a:rPr lang="fr-BE" sz="2400">
                <a:solidFill>
                  <a:srgbClr val="318191"/>
                </a:solidFill>
                <a:latin typeface="Calibri"/>
                <a:cs typeface="Calibri"/>
              </a:rPr>
              <a:t> / Partner</a:t>
            </a:r>
          </a:p>
        </p:txBody>
      </p:sp>
    </p:spTree>
    <p:extLst>
      <p:ext uri="{BB962C8B-B14F-4D97-AF65-F5344CB8AC3E}">
        <p14:creationId xmlns:p14="http://schemas.microsoft.com/office/powerpoint/2010/main" val="2749757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C0F7F2-FB05-415E-A858-697BDF3E3671}"/>
              </a:ext>
            </a:extLst>
          </p:cNvPr>
          <p:cNvSpPr>
            <a:spLocks noGrp="1"/>
          </p:cNvSpPr>
          <p:nvPr>
            <p:ph type="title"/>
          </p:nvPr>
        </p:nvSpPr>
        <p:spPr/>
        <p:txBody>
          <a:bodyPr/>
          <a:lstStyle/>
          <a:p>
            <a:r>
              <a:rPr lang="fr-BE" sz="3600">
                <a:ea typeface="+mj-lt"/>
                <a:cs typeface="+mj-lt"/>
              </a:rPr>
              <a:t>Call </a:t>
            </a:r>
            <a:r>
              <a:rPr lang="en-US" sz="3600">
                <a:ea typeface="+mj-lt"/>
                <a:cs typeface="+mj-lt"/>
              </a:rPr>
              <a:t>on Citizens' engagement and participation</a:t>
            </a:r>
            <a:endParaRPr lang="en-US" sz="3600" err="1"/>
          </a:p>
        </p:txBody>
      </p:sp>
      <p:sp>
        <p:nvSpPr>
          <p:cNvPr id="8" name="Rounded Rectangle 7">
            <a:extLst>
              <a:ext uri="{FF2B5EF4-FFF2-40B4-BE49-F238E27FC236}">
                <a16:creationId xmlns:a16="http://schemas.microsoft.com/office/drawing/2014/main" id="{A989CC38-7C3D-49AF-8E7C-6074777E8F71}"/>
              </a:ext>
            </a:extLst>
          </p:cNvPr>
          <p:cNvSpPr/>
          <p:nvPr/>
        </p:nvSpPr>
        <p:spPr>
          <a:xfrm>
            <a:off x="6467949" y="1552951"/>
            <a:ext cx="5011306" cy="2188419"/>
          </a:xfrm>
          <a:prstGeom prst="roundRect">
            <a:avLst/>
          </a:prstGeom>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algn="ctr"/>
            <a:endParaRPr lang="en-US" sz="800">
              <a:solidFill>
                <a:schemeClr val="accent2">
                  <a:lumMod val="75000"/>
                </a:schemeClr>
              </a:solidFill>
              <a:latin typeface="Calibri"/>
              <a:cs typeface="Calibri"/>
            </a:endParaRPr>
          </a:p>
          <a:p>
            <a:pPr algn="ctr"/>
            <a:endParaRPr lang="en-US" sz="800">
              <a:solidFill>
                <a:schemeClr val="accent2">
                  <a:lumMod val="75000"/>
                </a:schemeClr>
              </a:solidFill>
              <a:latin typeface="Calibri"/>
              <a:cs typeface="Calibri"/>
            </a:endParaRPr>
          </a:p>
          <a:p>
            <a:pPr algn="ctr"/>
            <a:r>
              <a:rPr lang="en-US" sz="2200" dirty="0">
                <a:solidFill>
                  <a:schemeClr val="accent2">
                    <a:lumMod val="75000"/>
                  </a:schemeClr>
                </a:solidFill>
                <a:latin typeface="Calibri"/>
                <a:cs typeface="Calibri"/>
              </a:rPr>
              <a:t>Supporting projects promoted by transnational partnerships and networks </a:t>
            </a:r>
            <a:r>
              <a:rPr lang="en-US" sz="2200" b="1" dirty="0">
                <a:solidFill>
                  <a:schemeClr val="accent2">
                    <a:lumMod val="75000"/>
                  </a:schemeClr>
                </a:solidFill>
                <a:latin typeface="Calibri"/>
                <a:cs typeface="Calibri"/>
              </a:rPr>
              <a:t>directly involving citizens,</a:t>
            </a:r>
            <a:r>
              <a:rPr lang="en-US" sz="2200" dirty="0">
                <a:solidFill>
                  <a:schemeClr val="accent2">
                    <a:lumMod val="75000"/>
                  </a:schemeClr>
                </a:solidFill>
                <a:latin typeface="Calibri"/>
                <a:cs typeface="Calibri"/>
              </a:rPr>
              <a:t> giving them an opportunity to </a:t>
            </a:r>
            <a:r>
              <a:rPr lang="en-US" sz="2200" b="1" dirty="0">
                <a:solidFill>
                  <a:schemeClr val="accent2">
                    <a:lumMod val="75000"/>
                  </a:schemeClr>
                </a:solidFill>
                <a:latin typeface="Calibri"/>
                <a:cs typeface="Calibri"/>
              </a:rPr>
              <a:t>actively participate in the EU policymaking process</a:t>
            </a:r>
            <a:endParaRPr lang="en-GB" sz="2200" b="1" dirty="0">
              <a:solidFill>
                <a:schemeClr val="accent2">
                  <a:lumMod val="75000"/>
                </a:schemeClr>
              </a:solidFill>
              <a:latin typeface="Calibri"/>
              <a:cs typeface="Calibri"/>
            </a:endParaRPr>
          </a:p>
          <a:p>
            <a:pPr algn="ctr"/>
            <a:endParaRPr lang="en-GB" sz="2400" b="1">
              <a:solidFill>
                <a:srgbClr val="009242"/>
              </a:solidFill>
              <a:latin typeface="Calibri"/>
              <a:cs typeface="Calibri"/>
            </a:endParaRPr>
          </a:p>
        </p:txBody>
      </p:sp>
      <p:sp>
        <p:nvSpPr>
          <p:cNvPr id="2" name="Freeform 8">
            <a:extLst>
              <a:ext uri="{FF2B5EF4-FFF2-40B4-BE49-F238E27FC236}">
                <a16:creationId xmlns:a16="http://schemas.microsoft.com/office/drawing/2014/main" id="{4CD1F2D4-EF43-498E-B5FE-23C49C62BA05}"/>
              </a:ext>
            </a:extLst>
          </p:cNvPr>
          <p:cNvSpPr>
            <a:spLocks noChangeAspect="1"/>
          </p:cNvSpPr>
          <p:nvPr/>
        </p:nvSpPr>
        <p:spPr>
          <a:xfrm>
            <a:off x="1107277" y="1664668"/>
            <a:ext cx="5253989" cy="4575396"/>
          </a:xfrm>
          <a:custGeom>
            <a:avLst/>
            <a:gdLst>
              <a:gd name="connsiteX0" fmla="*/ 0 w 2607253"/>
              <a:gd name="connsiteY0" fmla="*/ 280429 h 1682540"/>
              <a:gd name="connsiteX1" fmla="*/ 280429 w 2607253"/>
              <a:gd name="connsiteY1" fmla="*/ 0 h 1682540"/>
              <a:gd name="connsiteX2" fmla="*/ 2326824 w 2607253"/>
              <a:gd name="connsiteY2" fmla="*/ 0 h 1682540"/>
              <a:gd name="connsiteX3" fmla="*/ 2607253 w 2607253"/>
              <a:gd name="connsiteY3" fmla="*/ 280429 h 1682540"/>
              <a:gd name="connsiteX4" fmla="*/ 2607253 w 2607253"/>
              <a:gd name="connsiteY4" fmla="*/ 1402111 h 1682540"/>
              <a:gd name="connsiteX5" fmla="*/ 2326824 w 2607253"/>
              <a:gd name="connsiteY5" fmla="*/ 1682540 h 1682540"/>
              <a:gd name="connsiteX6" fmla="*/ 280429 w 2607253"/>
              <a:gd name="connsiteY6" fmla="*/ 1682540 h 1682540"/>
              <a:gd name="connsiteX7" fmla="*/ 0 w 2607253"/>
              <a:gd name="connsiteY7" fmla="*/ 1402111 h 1682540"/>
              <a:gd name="connsiteX8" fmla="*/ 0 w 2607253"/>
              <a:gd name="connsiteY8" fmla="*/ 280429 h 168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7253" h="1682540">
                <a:moveTo>
                  <a:pt x="0" y="280429"/>
                </a:moveTo>
                <a:cubicBezTo>
                  <a:pt x="0" y="125552"/>
                  <a:pt x="125552" y="0"/>
                  <a:pt x="280429" y="0"/>
                </a:cubicBezTo>
                <a:lnTo>
                  <a:pt x="2326824" y="0"/>
                </a:lnTo>
                <a:cubicBezTo>
                  <a:pt x="2481701" y="0"/>
                  <a:pt x="2607253" y="125552"/>
                  <a:pt x="2607253" y="280429"/>
                </a:cubicBezTo>
                <a:lnTo>
                  <a:pt x="2607253" y="1402111"/>
                </a:lnTo>
                <a:cubicBezTo>
                  <a:pt x="2607253" y="1556988"/>
                  <a:pt x="2481701" y="1682540"/>
                  <a:pt x="2326824" y="1682540"/>
                </a:cubicBezTo>
                <a:lnTo>
                  <a:pt x="280429" y="1682540"/>
                </a:lnTo>
                <a:cubicBezTo>
                  <a:pt x="125552" y="1682540"/>
                  <a:pt x="0" y="1556988"/>
                  <a:pt x="0" y="1402111"/>
                </a:cubicBezTo>
                <a:lnTo>
                  <a:pt x="0" y="280429"/>
                </a:lnTo>
                <a:close/>
              </a:path>
            </a:pathLst>
          </a:custGeom>
          <a:solidFill>
            <a:schemeClr val="accent2"/>
          </a:solidFill>
        </p:spPr>
        <p:style>
          <a:lnRef idx="2">
            <a:schemeClr val="lt1">
              <a:hueOff val="0"/>
              <a:satOff val="0"/>
              <a:lumOff val="0"/>
              <a:alphaOff val="0"/>
            </a:schemeClr>
          </a:lnRef>
          <a:fillRef idx="1">
            <a:scrgbClr r="0" g="0" b="0"/>
          </a:fillRef>
          <a:effectRef idx="0">
            <a:schemeClr val="accent1">
              <a:shade val="50000"/>
              <a:hueOff val="8728"/>
              <a:satOff val="12317"/>
              <a:lumOff val="15495"/>
              <a:alphaOff val="0"/>
            </a:schemeClr>
          </a:effectRef>
          <a:fontRef idx="minor">
            <a:schemeClr val="lt1"/>
          </a:fontRef>
        </p:style>
        <p:txBody>
          <a:bodyPr spcFirstLastPara="0" vert="horz" wrap="square" lIns="143095" tIns="411480" rIns="143095" bIns="143095" numCol="1" spcCol="1270" anchor="t" anchorCtr="0">
            <a:noAutofit/>
          </a:bodyPr>
          <a:lstStyle/>
          <a:p>
            <a:pPr marL="342900" indent="-342900" defTabSz="711200">
              <a:spcBef>
                <a:spcPts val="700"/>
              </a:spcBef>
              <a:buFont typeface="Courier New"/>
              <a:buChar char="o"/>
            </a:pPr>
            <a:r>
              <a:rPr lang="en-US" sz="2000" dirty="0">
                <a:latin typeface="Arial"/>
                <a:cs typeface="Arial"/>
              </a:rPr>
              <a:t>The 2024 </a:t>
            </a:r>
            <a:r>
              <a:rPr lang="en-US" sz="2000" b="1" dirty="0">
                <a:latin typeface="Arial"/>
                <a:cs typeface="Arial"/>
              </a:rPr>
              <a:t>European Parliament  elections</a:t>
            </a:r>
          </a:p>
          <a:p>
            <a:pPr marL="342900" indent="-342900" defTabSz="711200">
              <a:spcBef>
                <a:spcPts val="700"/>
              </a:spcBef>
              <a:buFont typeface="Courier New"/>
              <a:buChar char="o"/>
            </a:pPr>
            <a:r>
              <a:rPr lang="en-US" sz="2000" dirty="0">
                <a:latin typeface="Arial"/>
                <a:cs typeface="Arial"/>
              </a:rPr>
              <a:t>How the </a:t>
            </a:r>
            <a:r>
              <a:rPr lang="en-US" sz="2000" b="1" dirty="0">
                <a:latin typeface="Arial"/>
                <a:cs typeface="Arial"/>
              </a:rPr>
              <a:t>COVID-19 crisis</a:t>
            </a:r>
            <a:r>
              <a:rPr lang="en-US" sz="2000" dirty="0">
                <a:latin typeface="Arial"/>
                <a:cs typeface="Arial"/>
              </a:rPr>
              <a:t> has affected the democratic debate and the enjoyment of fundamental rights</a:t>
            </a:r>
          </a:p>
          <a:p>
            <a:pPr marL="342900" indent="-342900" defTabSz="711200">
              <a:spcBef>
                <a:spcPts val="700"/>
              </a:spcBef>
              <a:buFont typeface="Courier New"/>
              <a:buChar char="o"/>
            </a:pPr>
            <a:r>
              <a:rPr lang="en-US" sz="2000" dirty="0">
                <a:latin typeface="Arial"/>
                <a:cs typeface="Arial"/>
              </a:rPr>
              <a:t>Innovative democratic approaches and tools (</a:t>
            </a:r>
            <a:r>
              <a:rPr lang="en-US" sz="2000" b="1" dirty="0">
                <a:latin typeface="Arial"/>
                <a:cs typeface="Arial"/>
              </a:rPr>
              <a:t>e-Democracy</a:t>
            </a:r>
            <a:r>
              <a:rPr lang="en-US" sz="2000" dirty="0">
                <a:latin typeface="Arial"/>
                <a:cs typeface="Arial"/>
              </a:rPr>
              <a:t>)</a:t>
            </a:r>
          </a:p>
          <a:p>
            <a:pPr marL="342900" indent="-342900" defTabSz="711200">
              <a:spcBef>
                <a:spcPts val="700"/>
              </a:spcBef>
              <a:buFont typeface="Courier New"/>
              <a:buChar char="o"/>
            </a:pPr>
            <a:r>
              <a:rPr lang="en-US" sz="2000" dirty="0">
                <a:latin typeface="Arial"/>
                <a:cs typeface="Arial"/>
              </a:rPr>
              <a:t>Countering </a:t>
            </a:r>
            <a:r>
              <a:rPr lang="en-US" sz="2000" b="1" dirty="0">
                <a:latin typeface="Arial"/>
                <a:cs typeface="Arial"/>
              </a:rPr>
              <a:t>disinformation </a:t>
            </a:r>
            <a:r>
              <a:rPr lang="en-US" sz="2000" dirty="0">
                <a:latin typeface="Arial"/>
                <a:cs typeface="Arial"/>
              </a:rPr>
              <a:t>and promoting </a:t>
            </a:r>
            <a:r>
              <a:rPr lang="en-US" sz="2000" b="1" dirty="0">
                <a:latin typeface="Arial"/>
                <a:cs typeface="Arial"/>
              </a:rPr>
              <a:t>media literacy </a:t>
            </a:r>
          </a:p>
          <a:p>
            <a:pPr marL="342900" indent="-342900" defTabSz="711200">
              <a:spcBef>
                <a:spcPts val="700"/>
              </a:spcBef>
              <a:buFont typeface="Courier New"/>
              <a:buChar char="o"/>
            </a:pPr>
            <a:r>
              <a:rPr lang="en-US" sz="2000" dirty="0">
                <a:latin typeface="Arial"/>
                <a:cs typeface="Arial"/>
              </a:rPr>
              <a:t>Engage citizens in discussions linked to our </a:t>
            </a:r>
            <a:r>
              <a:rPr lang="en-US" sz="2000" b="1" dirty="0">
                <a:latin typeface="Arial"/>
                <a:cs typeface="Arial"/>
              </a:rPr>
              <a:t>climate and environment</a:t>
            </a:r>
          </a:p>
          <a:p>
            <a:pPr marL="342900" indent="-342900" defTabSz="711200">
              <a:spcBef>
                <a:spcPct val="0"/>
              </a:spcBef>
              <a:buFont typeface="Courier New"/>
              <a:buChar char="o"/>
            </a:pPr>
            <a:endParaRPr lang="fr-BE" sz="2400" b="1">
              <a:latin typeface="Calibri" panose="020F0502020204030204" pitchFamily="34" charset="0"/>
              <a:cs typeface="Calibri" panose="020F0502020204030204" pitchFamily="34" charset="0"/>
            </a:endParaRPr>
          </a:p>
        </p:txBody>
      </p:sp>
      <p:sp>
        <p:nvSpPr>
          <p:cNvPr id="7" name="Oval 6">
            <a:extLst>
              <a:ext uri="{FF2B5EF4-FFF2-40B4-BE49-F238E27FC236}">
                <a16:creationId xmlns:a16="http://schemas.microsoft.com/office/drawing/2014/main" id="{70972E06-0C23-453E-9EDD-354D80AB35C3}"/>
              </a:ext>
            </a:extLst>
          </p:cNvPr>
          <p:cNvSpPr/>
          <p:nvPr/>
        </p:nvSpPr>
        <p:spPr>
          <a:xfrm>
            <a:off x="1889548" y="1444537"/>
            <a:ext cx="3309154" cy="460863"/>
          </a:xfrm>
          <a:prstGeom prst="ellipse">
            <a:avLst/>
          </a:prstGeom>
          <a:solidFill>
            <a:schemeClr val="bg1"/>
          </a:solidFill>
          <a:ln w="57150">
            <a:solidFill>
              <a:srgbClr val="716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29E96D6-DAD9-43AE-9C7A-57F7EA3EE8B8}"/>
              </a:ext>
            </a:extLst>
          </p:cNvPr>
          <p:cNvSpPr txBox="1"/>
          <p:nvPr/>
        </p:nvSpPr>
        <p:spPr>
          <a:xfrm>
            <a:off x="2359227" y="1443997"/>
            <a:ext cx="262837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a:cs typeface="Arial"/>
              </a:rPr>
              <a:t>  </a:t>
            </a:r>
            <a:r>
              <a:rPr lang="fr-BE" sz="2400" b="1">
                <a:solidFill>
                  <a:srgbClr val="318191"/>
                </a:solidFill>
                <a:latin typeface="Calibri"/>
                <a:cs typeface="Calibri"/>
              </a:rPr>
              <a:t>Policy</a:t>
            </a:r>
            <a:r>
              <a:rPr lang="fr-BE">
                <a:cs typeface="Arial"/>
              </a:rPr>
              <a:t> </a:t>
            </a:r>
            <a:r>
              <a:rPr lang="fr-BE" sz="2400" b="1" err="1">
                <a:solidFill>
                  <a:srgbClr val="318191"/>
                </a:solidFill>
                <a:latin typeface="Calibri"/>
                <a:cs typeface="Calibri"/>
              </a:rPr>
              <a:t>priorities</a:t>
            </a:r>
            <a:r>
              <a:rPr lang="fr-BE">
                <a:cs typeface="Arial"/>
              </a:rPr>
              <a:t>:</a:t>
            </a:r>
            <a:endParaRPr lang="en-US"/>
          </a:p>
        </p:txBody>
      </p:sp>
      <p:sp>
        <p:nvSpPr>
          <p:cNvPr id="10" name="Oval 9">
            <a:extLst>
              <a:ext uri="{FF2B5EF4-FFF2-40B4-BE49-F238E27FC236}">
                <a16:creationId xmlns:a16="http://schemas.microsoft.com/office/drawing/2014/main" id="{CA2DD491-C0E5-405F-BFBE-A4686970D948}"/>
              </a:ext>
            </a:extLst>
          </p:cNvPr>
          <p:cNvSpPr/>
          <p:nvPr/>
        </p:nvSpPr>
        <p:spPr>
          <a:xfrm>
            <a:off x="7275738" y="1319276"/>
            <a:ext cx="3309154" cy="460863"/>
          </a:xfrm>
          <a:prstGeom prst="ellipse">
            <a:avLst/>
          </a:prstGeom>
          <a:solidFill>
            <a:schemeClr val="bg1"/>
          </a:solidFill>
          <a:ln w="57150">
            <a:solidFill>
              <a:srgbClr val="716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3A47B13-82E8-414E-828A-E49F52C222CD}"/>
              </a:ext>
            </a:extLst>
          </p:cNvPr>
          <p:cNvSpPr txBox="1"/>
          <p:nvPr/>
        </p:nvSpPr>
        <p:spPr>
          <a:xfrm>
            <a:off x="8069007" y="1318736"/>
            <a:ext cx="172024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a:cs typeface="Arial"/>
              </a:rPr>
              <a:t>  </a:t>
            </a:r>
            <a:r>
              <a:rPr lang="fr-BE" sz="2400" b="1">
                <a:solidFill>
                  <a:srgbClr val="318191"/>
                </a:solidFill>
                <a:latin typeface="Calibri"/>
                <a:cs typeface="Calibri"/>
              </a:rPr>
              <a:t>Objectives</a:t>
            </a:r>
          </a:p>
        </p:txBody>
      </p:sp>
      <p:sp>
        <p:nvSpPr>
          <p:cNvPr id="13" name="Rounded Rectangle 7">
            <a:extLst>
              <a:ext uri="{FF2B5EF4-FFF2-40B4-BE49-F238E27FC236}">
                <a16:creationId xmlns:a16="http://schemas.microsoft.com/office/drawing/2014/main" id="{D04665D9-6CBA-4A0C-8C7F-B54C12378670}"/>
              </a:ext>
            </a:extLst>
          </p:cNvPr>
          <p:cNvSpPr/>
          <p:nvPr/>
        </p:nvSpPr>
        <p:spPr>
          <a:xfrm>
            <a:off x="6463773" y="5598859"/>
            <a:ext cx="5115689" cy="372146"/>
          </a:xfrm>
          <a:prstGeom prst="roundRect">
            <a:avLst/>
          </a:prstGeom>
          <a:solidFill>
            <a:schemeClr val="accent6">
              <a:lumMod val="40000"/>
              <a:lumOff val="60000"/>
            </a:schemeClr>
          </a:solidFill>
          <a:ln w="12700">
            <a:solidFill>
              <a:srgbClr val="4472C4"/>
            </a:solidFill>
            <a:extLst>
              <a:ext uri="{C807C97D-BFC1-408E-A445-0C87EB9F89A2}">
                <ask:lineSketchStyleProps xmlns:ask="http://schemas.microsoft.com/office/drawing/2018/sketchyshapes" xmlns="" sd="3499211612">
                  <a:custGeom>
                    <a:avLst/>
                    <a:gdLst>
                      <a:gd name="connsiteX0" fmla="*/ 0 w 5115689"/>
                      <a:gd name="connsiteY0" fmla="*/ 62026 h 372146"/>
                      <a:gd name="connsiteX1" fmla="*/ 62026 w 5115689"/>
                      <a:gd name="connsiteY1" fmla="*/ 0 h 372146"/>
                      <a:gd name="connsiteX2" fmla="*/ 536232 w 5115689"/>
                      <a:gd name="connsiteY2" fmla="*/ 0 h 372146"/>
                      <a:gd name="connsiteX3" fmla="*/ 1260019 w 5115689"/>
                      <a:gd name="connsiteY3" fmla="*/ 0 h 372146"/>
                      <a:gd name="connsiteX4" fmla="*/ 1734224 w 5115689"/>
                      <a:gd name="connsiteY4" fmla="*/ 0 h 372146"/>
                      <a:gd name="connsiteX5" fmla="*/ 2208430 w 5115689"/>
                      <a:gd name="connsiteY5" fmla="*/ 0 h 372146"/>
                      <a:gd name="connsiteX6" fmla="*/ 2882301 w 5115689"/>
                      <a:gd name="connsiteY6" fmla="*/ 0 h 372146"/>
                      <a:gd name="connsiteX7" fmla="*/ 3356506 w 5115689"/>
                      <a:gd name="connsiteY7" fmla="*/ 0 h 372146"/>
                      <a:gd name="connsiteX8" fmla="*/ 3930545 w 5115689"/>
                      <a:gd name="connsiteY8" fmla="*/ 0 h 372146"/>
                      <a:gd name="connsiteX9" fmla="*/ 4404750 w 5115689"/>
                      <a:gd name="connsiteY9" fmla="*/ 0 h 372146"/>
                      <a:gd name="connsiteX10" fmla="*/ 5053663 w 5115689"/>
                      <a:gd name="connsiteY10" fmla="*/ 0 h 372146"/>
                      <a:gd name="connsiteX11" fmla="*/ 5115689 w 5115689"/>
                      <a:gd name="connsiteY11" fmla="*/ 62026 h 372146"/>
                      <a:gd name="connsiteX12" fmla="*/ 5115689 w 5115689"/>
                      <a:gd name="connsiteY12" fmla="*/ 310120 h 372146"/>
                      <a:gd name="connsiteX13" fmla="*/ 5053663 w 5115689"/>
                      <a:gd name="connsiteY13" fmla="*/ 372146 h 372146"/>
                      <a:gd name="connsiteX14" fmla="*/ 4479625 w 5115689"/>
                      <a:gd name="connsiteY14" fmla="*/ 372146 h 372146"/>
                      <a:gd name="connsiteX15" fmla="*/ 3755837 w 5115689"/>
                      <a:gd name="connsiteY15" fmla="*/ 372146 h 372146"/>
                      <a:gd name="connsiteX16" fmla="*/ 3081966 w 5115689"/>
                      <a:gd name="connsiteY16" fmla="*/ 372146 h 372146"/>
                      <a:gd name="connsiteX17" fmla="*/ 2607761 w 5115689"/>
                      <a:gd name="connsiteY17" fmla="*/ 372146 h 372146"/>
                      <a:gd name="connsiteX18" fmla="*/ 2133555 w 5115689"/>
                      <a:gd name="connsiteY18" fmla="*/ 372146 h 372146"/>
                      <a:gd name="connsiteX19" fmla="*/ 1659350 w 5115689"/>
                      <a:gd name="connsiteY19" fmla="*/ 372146 h 372146"/>
                      <a:gd name="connsiteX20" fmla="*/ 1035395 w 5115689"/>
                      <a:gd name="connsiteY20" fmla="*/ 372146 h 372146"/>
                      <a:gd name="connsiteX21" fmla="*/ 62026 w 5115689"/>
                      <a:gd name="connsiteY21" fmla="*/ 372146 h 372146"/>
                      <a:gd name="connsiteX22" fmla="*/ 0 w 5115689"/>
                      <a:gd name="connsiteY22" fmla="*/ 310120 h 372146"/>
                      <a:gd name="connsiteX23" fmla="*/ 0 w 5115689"/>
                      <a:gd name="connsiteY23" fmla="*/ 62026 h 372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115689" h="372146" fill="none" extrusionOk="0">
                        <a:moveTo>
                          <a:pt x="0" y="62026"/>
                        </a:moveTo>
                        <a:cubicBezTo>
                          <a:pt x="-1331" y="27631"/>
                          <a:pt x="19857" y="2238"/>
                          <a:pt x="62026" y="0"/>
                        </a:cubicBezTo>
                        <a:cubicBezTo>
                          <a:pt x="274126" y="-10707"/>
                          <a:pt x="300766" y="1936"/>
                          <a:pt x="536232" y="0"/>
                        </a:cubicBezTo>
                        <a:cubicBezTo>
                          <a:pt x="771698" y="-1936"/>
                          <a:pt x="995093" y="34772"/>
                          <a:pt x="1260019" y="0"/>
                        </a:cubicBezTo>
                        <a:cubicBezTo>
                          <a:pt x="1524945" y="-34772"/>
                          <a:pt x="1604618" y="15264"/>
                          <a:pt x="1734224" y="0"/>
                        </a:cubicBezTo>
                        <a:cubicBezTo>
                          <a:pt x="1863831" y="-15264"/>
                          <a:pt x="2104567" y="-16309"/>
                          <a:pt x="2208430" y="0"/>
                        </a:cubicBezTo>
                        <a:cubicBezTo>
                          <a:pt x="2312293" y="16309"/>
                          <a:pt x="2707185" y="-31756"/>
                          <a:pt x="2882301" y="0"/>
                        </a:cubicBezTo>
                        <a:cubicBezTo>
                          <a:pt x="3057417" y="31756"/>
                          <a:pt x="3253203" y="-13098"/>
                          <a:pt x="3356506" y="0"/>
                        </a:cubicBezTo>
                        <a:cubicBezTo>
                          <a:pt x="3459810" y="13098"/>
                          <a:pt x="3764227" y="2149"/>
                          <a:pt x="3930545" y="0"/>
                        </a:cubicBezTo>
                        <a:cubicBezTo>
                          <a:pt x="4096863" y="-2149"/>
                          <a:pt x="4293598" y="-8576"/>
                          <a:pt x="4404750" y="0"/>
                        </a:cubicBezTo>
                        <a:cubicBezTo>
                          <a:pt x="4515902" y="8576"/>
                          <a:pt x="4881942" y="17160"/>
                          <a:pt x="5053663" y="0"/>
                        </a:cubicBezTo>
                        <a:cubicBezTo>
                          <a:pt x="5091364" y="-6051"/>
                          <a:pt x="5110002" y="33744"/>
                          <a:pt x="5115689" y="62026"/>
                        </a:cubicBezTo>
                        <a:cubicBezTo>
                          <a:pt x="5122478" y="140223"/>
                          <a:pt x="5125407" y="213045"/>
                          <a:pt x="5115689" y="310120"/>
                        </a:cubicBezTo>
                        <a:cubicBezTo>
                          <a:pt x="5111495" y="339864"/>
                          <a:pt x="5080991" y="369283"/>
                          <a:pt x="5053663" y="372146"/>
                        </a:cubicBezTo>
                        <a:cubicBezTo>
                          <a:pt x="4922478" y="374733"/>
                          <a:pt x="4629045" y="355348"/>
                          <a:pt x="4479625" y="372146"/>
                        </a:cubicBezTo>
                        <a:cubicBezTo>
                          <a:pt x="4330205" y="388944"/>
                          <a:pt x="4084594" y="401073"/>
                          <a:pt x="3755837" y="372146"/>
                        </a:cubicBezTo>
                        <a:cubicBezTo>
                          <a:pt x="3427080" y="343219"/>
                          <a:pt x="3346131" y="347652"/>
                          <a:pt x="3081966" y="372146"/>
                        </a:cubicBezTo>
                        <a:cubicBezTo>
                          <a:pt x="2817801" y="396640"/>
                          <a:pt x="2722642" y="378410"/>
                          <a:pt x="2607761" y="372146"/>
                        </a:cubicBezTo>
                        <a:cubicBezTo>
                          <a:pt x="2492880" y="365882"/>
                          <a:pt x="2271281" y="381755"/>
                          <a:pt x="2133555" y="372146"/>
                        </a:cubicBezTo>
                        <a:cubicBezTo>
                          <a:pt x="1995829" y="362537"/>
                          <a:pt x="1762783" y="379129"/>
                          <a:pt x="1659350" y="372146"/>
                        </a:cubicBezTo>
                        <a:cubicBezTo>
                          <a:pt x="1555917" y="365163"/>
                          <a:pt x="1213826" y="367259"/>
                          <a:pt x="1035395" y="372146"/>
                        </a:cubicBezTo>
                        <a:cubicBezTo>
                          <a:pt x="856964" y="377033"/>
                          <a:pt x="411937" y="383722"/>
                          <a:pt x="62026" y="372146"/>
                        </a:cubicBezTo>
                        <a:cubicBezTo>
                          <a:pt x="24780" y="375472"/>
                          <a:pt x="-687" y="348515"/>
                          <a:pt x="0" y="310120"/>
                        </a:cubicBezTo>
                        <a:cubicBezTo>
                          <a:pt x="-9135" y="244602"/>
                          <a:pt x="3939" y="136886"/>
                          <a:pt x="0" y="62026"/>
                        </a:cubicBezTo>
                        <a:close/>
                      </a:path>
                      <a:path w="5115689" h="372146" stroke="0" extrusionOk="0">
                        <a:moveTo>
                          <a:pt x="0" y="62026"/>
                        </a:moveTo>
                        <a:cubicBezTo>
                          <a:pt x="-1587" y="22787"/>
                          <a:pt x="26812" y="82"/>
                          <a:pt x="62026" y="0"/>
                        </a:cubicBezTo>
                        <a:cubicBezTo>
                          <a:pt x="362998" y="-31245"/>
                          <a:pt x="592285" y="32161"/>
                          <a:pt x="785813" y="0"/>
                        </a:cubicBezTo>
                        <a:cubicBezTo>
                          <a:pt x="979341" y="-32161"/>
                          <a:pt x="1256324" y="-29723"/>
                          <a:pt x="1459684" y="0"/>
                        </a:cubicBezTo>
                        <a:cubicBezTo>
                          <a:pt x="1663044" y="29723"/>
                          <a:pt x="1727569" y="-14553"/>
                          <a:pt x="1933890" y="0"/>
                        </a:cubicBezTo>
                        <a:cubicBezTo>
                          <a:pt x="2140211" y="14553"/>
                          <a:pt x="2295249" y="-13057"/>
                          <a:pt x="2458012" y="0"/>
                        </a:cubicBezTo>
                        <a:cubicBezTo>
                          <a:pt x="2620775" y="13057"/>
                          <a:pt x="2861733" y="5826"/>
                          <a:pt x="2982134" y="0"/>
                        </a:cubicBezTo>
                        <a:cubicBezTo>
                          <a:pt x="3102535" y="-5826"/>
                          <a:pt x="3309528" y="-23924"/>
                          <a:pt x="3506256" y="0"/>
                        </a:cubicBezTo>
                        <a:cubicBezTo>
                          <a:pt x="3702984" y="23924"/>
                          <a:pt x="3989658" y="-30417"/>
                          <a:pt x="4230043" y="0"/>
                        </a:cubicBezTo>
                        <a:cubicBezTo>
                          <a:pt x="4470428" y="30417"/>
                          <a:pt x="4700335" y="-20528"/>
                          <a:pt x="5053663" y="0"/>
                        </a:cubicBezTo>
                        <a:cubicBezTo>
                          <a:pt x="5087500" y="2877"/>
                          <a:pt x="5112231" y="26766"/>
                          <a:pt x="5115689" y="62026"/>
                        </a:cubicBezTo>
                        <a:cubicBezTo>
                          <a:pt x="5111760" y="136122"/>
                          <a:pt x="5112255" y="251371"/>
                          <a:pt x="5115689" y="310120"/>
                        </a:cubicBezTo>
                        <a:cubicBezTo>
                          <a:pt x="5116337" y="347343"/>
                          <a:pt x="5094889" y="371410"/>
                          <a:pt x="5053663" y="372146"/>
                        </a:cubicBezTo>
                        <a:cubicBezTo>
                          <a:pt x="4723891" y="396955"/>
                          <a:pt x="4652218" y="375710"/>
                          <a:pt x="4379792" y="372146"/>
                        </a:cubicBezTo>
                        <a:cubicBezTo>
                          <a:pt x="4107366" y="368582"/>
                          <a:pt x="3921719" y="376711"/>
                          <a:pt x="3705921" y="372146"/>
                        </a:cubicBezTo>
                        <a:cubicBezTo>
                          <a:pt x="3490123" y="367581"/>
                          <a:pt x="3293374" y="348891"/>
                          <a:pt x="3131883" y="372146"/>
                        </a:cubicBezTo>
                        <a:cubicBezTo>
                          <a:pt x="2970392" y="395401"/>
                          <a:pt x="2674389" y="357904"/>
                          <a:pt x="2408095" y="372146"/>
                        </a:cubicBezTo>
                        <a:cubicBezTo>
                          <a:pt x="2141801" y="386388"/>
                          <a:pt x="2001039" y="361042"/>
                          <a:pt x="1883974" y="372146"/>
                        </a:cubicBezTo>
                        <a:cubicBezTo>
                          <a:pt x="1766909" y="383250"/>
                          <a:pt x="1471227" y="351482"/>
                          <a:pt x="1309935" y="372146"/>
                        </a:cubicBezTo>
                        <a:cubicBezTo>
                          <a:pt x="1148643" y="392810"/>
                          <a:pt x="865102" y="401619"/>
                          <a:pt x="685981" y="372146"/>
                        </a:cubicBezTo>
                        <a:cubicBezTo>
                          <a:pt x="506860" y="342673"/>
                          <a:pt x="297879" y="370675"/>
                          <a:pt x="62026" y="372146"/>
                        </a:cubicBezTo>
                        <a:cubicBezTo>
                          <a:pt x="22066" y="371748"/>
                          <a:pt x="472" y="345733"/>
                          <a:pt x="0" y="310120"/>
                        </a:cubicBezTo>
                        <a:cubicBezTo>
                          <a:pt x="7177" y="230310"/>
                          <a:pt x="5559" y="168873"/>
                          <a:pt x="0" y="62026"/>
                        </a:cubicBezTo>
                        <a:close/>
                      </a:path>
                    </a:pathLst>
                  </a:cu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lIns="91440" tIns="45720" rIns="91440" bIns="45720" rtlCol="0" anchor="ctr"/>
          <a:lstStyle/>
          <a:p>
            <a:pPr algn="ctr"/>
            <a:r>
              <a:rPr lang="en-US" sz="2000">
                <a:solidFill>
                  <a:srgbClr val="318191"/>
                </a:solidFill>
                <a:latin typeface="Calibri"/>
                <a:cs typeface="Calibri"/>
              </a:rPr>
              <a:t>Project duration: max </a:t>
            </a:r>
            <a:r>
              <a:rPr lang="en-US" sz="2000" b="1">
                <a:solidFill>
                  <a:srgbClr val="318191"/>
                </a:solidFill>
                <a:latin typeface="Calibri"/>
                <a:cs typeface="Calibri"/>
              </a:rPr>
              <a:t>24 months</a:t>
            </a:r>
            <a:endParaRPr lang="en-GB" sz="2000" b="1">
              <a:solidFill>
                <a:srgbClr val="318191"/>
              </a:solidFill>
              <a:latin typeface="Calibri"/>
              <a:cs typeface="Calibri"/>
            </a:endParaRPr>
          </a:p>
        </p:txBody>
      </p:sp>
      <p:sp>
        <p:nvSpPr>
          <p:cNvPr id="17" name="Rounded Rectangle 7">
            <a:extLst>
              <a:ext uri="{FF2B5EF4-FFF2-40B4-BE49-F238E27FC236}">
                <a16:creationId xmlns:a16="http://schemas.microsoft.com/office/drawing/2014/main" id="{A839805F-6FBE-4EAE-8398-5EBE8F0E1DE4}"/>
              </a:ext>
            </a:extLst>
          </p:cNvPr>
          <p:cNvSpPr/>
          <p:nvPr/>
        </p:nvSpPr>
        <p:spPr>
          <a:xfrm>
            <a:off x="6463774" y="4106764"/>
            <a:ext cx="3224967" cy="1352760"/>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algn="ctr"/>
            <a:endParaRPr lang="en-US" sz="2000">
              <a:solidFill>
                <a:schemeClr val="accent2">
                  <a:lumMod val="75000"/>
                </a:schemeClr>
              </a:solidFill>
              <a:latin typeface="Calibri"/>
              <a:cs typeface="Calibri"/>
            </a:endParaRPr>
          </a:p>
          <a:p>
            <a:pPr algn="ctr"/>
            <a:r>
              <a:rPr lang="en-US" sz="2000" dirty="0">
                <a:solidFill>
                  <a:srgbClr val="318191"/>
                </a:solidFill>
                <a:latin typeface="Calibri"/>
                <a:cs typeface="Calibri"/>
              </a:rPr>
              <a:t>Civil society </a:t>
            </a:r>
            <a:r>
              <a:rPr lang="en-US" sz="2000" dirty="0" err="1">
                <a:solidFill>
                  <a:srgbClr val="318191"/>
                </a:solidFill>
                <a:latin typeface="Calibri"/>
                <a:cs typeface="Calibri"/>
              </a:rPr>
              <a:t>organisations</a:t>
            </a:r>
            <a:r>
              <a:rPr lang="en-US" sz="2000" dirty="0">
                <a:solidFill>
                  <a:srgbClr val="318191"/>
                </a:solidFill>
                <a:latin typeface="Calibri"/>
                <a:cs typeface="Calibri"/>
              </a:rPr>
              <a:t>, educational, cultural or </a:t>
            </a:r>
          </a:p>
          <a:p>
            <a:pPr algn="ctr"/>
            <a:r>
              <a:rPr lang="en-US" sz="2000" dirty="0">
                <a:solidFill>
                  <a:srgbClr val="318191"/>
                </a:solidFill>
                <a:latin typeface="Calibri"/>
                <a:cs typeface="Calibri"/>
              </a:rPr>
              <a:t>research institutions</a:t>
            </a:r>
          </a:p>
        </p:txBody>
      </p:sp>
      <p:sp>
        <p:nvSpPr>
          <p:cNvPr id="19" name="Rounded Rectangle 7">
            <a:extLst>
              <a:ext uri="{FF2B5EF4-FFF2-40B4-BE49-F238E27FC236}">
                <a16:creationId xmlns:a16="http://schemas.microsoft.com/office/drawing/2014/main" id="{6ED638A2-6A3F-4D43-AC4E-FDC34CE6535E}"/>
              </a:ext>
            </a:extLst>
          </p:cNvPr>
          <p:cNvSpPr/>
          <p:nvPr/>
        </p:nvSpPr>
        <p:spPr>
          <a:xfrm>
            <a:off x="9863881" y="4107709"/>
            <a:ext cx="1711409" cy="135807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algn="ctr"/>
            <a:endParaRPr lang="en-US" sz="2000">
              <a:solidFill>
                <a:schemeClr val="accent2">
                  <a:lumMod val="75000"/>
                </a:schemeClr>
              </a:solidFill>
              <a:latin typeface="Calibri"/>
              <a:cs typeface="Calibri"/>
            </a:endParaRPr>
          </a:p>
          <a:p>
            <a:pPr algn="ctr"/>
            <a:r>
              <a:rPr lang="en-US" sz="2000" dirty="0">
                <a:solidFill>
                  <a:srgbClr val="318191"/>
                </a:solidFill>
                <a:latin typeface="Calibri"/>
                <a:cs typeface="Calibri"/>
              </a:rPr>
              <a:t>Public local/</a:t>
            </a:r>
          </a:p>
          <a:p>
            <a:pPr algn="ctr"/>
            <a:r>
              <a:rPr lang="en-US" sz="2000" dirty="0">
                <a:solidFill>
                  <a:srgbClr val="318191"/>
                </a:solidFill>
                <a:latin typeface="Calibri"/>
                <a:cs typeface="Calibri"/>
              </a:rPr>
              <a:t>regional authorities</a:t>
            </a:r>
          </a:p>
        </p:txBody>
      </p:sp>
      <p:sp>
        <p:nvSpPr>
          <p:cNvPr id="20" name="Oval 19">
            <a:extLst>
              <a:ext uri="{FF2B5EF4-FFF2-40B4-BE49-F238E27FC236}">
                <a16:creationId xmlns:a16="http://schemas.microsoft.com/office/drawing/2014/main" id="{EFC2CE82-2D3E-4D19-B082-93D7B0ABCF8D}"/>
              </a:ext>
            </a:extLst>
          </p:cNvPr>
          <p:cNvSpPr/>
          <p:nvPr/>
        </p:nvSpPr>
        <p:spPr>
          <a:xfrm>
            <a:off x="6671888" y="3844964"/>
            <a:ext cx="2748438" cy="565246"/>
          </a:xfrm>
          <a:prstGeom prst="ellipse">
            <a:avLst/>
          </a:prstGeom>
          <a:solidFill>
            <a:schemeClr val="bg1"/>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cs typeface="Arial"/>
              </a:rPr>
              <a:t>App</a:t>
            </a:r>
            <a:endParaRPr lang="en-US"/>
          </a:p>
        </p:txBody>
      </p:sp>
      <p:sp>
        <p:nvSpPr>
          <p:cNvPr id="21" name="TextBox 20">
            <a:extLst>
              <a:ext uri="{FF2B5EF4-FFF2-40B4-BE49-F238E27FC236}">
                <a16:creationId xmlns:a16="http://schemas.microsoft.com/office/drawing/2014/main" id="{CAD91163-6687-46DB-A30F-C69199B9993D}"/>
              </a:ext>
            </a:extLst>
          </p:cNvPr>
          <p:cNvSpPr txBox="1"/>
          <p:nvPr/>
        </p:nvSpPr>
        <p:spPr>
          <a:xfrm>
            <a:off x="6705720" y="3879678"/>
            <a:ext cx="2744975" cy="461665"/>
          </a:xfrm>
          <a:prstGeom prst="rect">
            <a:avLst/>
          </a:prstGeom>
          <a:noFill/>
          <a:ln w="1270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sz="2400" b="1">
                <a:solidFill>
                  <a:srgbClr val="318191"/>
                </a:solidFill>
                <a:latin typeface="Calibri"/>
                <a:cs typeface="Calibri"/>
              </a:rPr>
              <a:t>  </a:t>
            </a:r>
            <a:r>
              <a:rPr lang="fr-BE" sz="2400" err="1">
                <a:solidFill>
                  <a:srgbClr val="318191"/>
                </a:solidFill>
                <a:latin typeface="Calibri"/>
                <a:cs typeface="Calibri"/>
              </a:rPr>
              <a:t>Applicant</a:t>
            </a:r>
            <a:r>
              <a:rPr lang="fr-BE" sz="2400">
                <a:solidFill>
                  <a:srgbClr val="318191"/>
                </a:solidFill>
                <a:latin typeface="Calibri"/>
                <a:cs typeface="Calibri"/>
              </a:rPr>
              <a:t> / Partner</a:t>
            </a:r>
          </a:p>
        </p:txBody>
      </p:sp>
      <p:sp>
        <p:nvSpPr>
          <p:cNvPr id="22" name="Oval 21">
            <a:extLst>
              <a:ext uri="{FF2B5EF4-FFF2-40B4-BE49-F238E27FC236}">
                <a16:creationId xmlns:a16="http://schemas.microsoft.com/office/drawing/2014/main" id="{022E81B2-D44C-4BD2-A303-456EBDFAFF2D}"/>
              </a:ext>
            </a:extLst>
          </p:cNvPr>
          <p:cNvSpPr/>
          <p:nvPr/>
        </p:nvSpPr>
        <p:spPr>
          <a:xfrm>
            <a:off x="10050565" y="3876278"/>
            <a:ext cx="1353837" cy="518372"/>
          </a:xfrm>
          <a:prstGeom prst="ellipse">
            <a:avLst/>
          </a:prstGeom>
          <a:solidFill>
            <a:schemeClr val="bg1"/>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cs typeface="Arial"/>
              </a:rPr>
              <a:t>App</a:t>
            </a:r>
            <a:endParaRPr lang="en-US"/>
          </a:p>
        </p:txBody>
      </p:sp>
      <p:sp>
        <p:nvSpPr>
          <p:cNvPr id="23" name="TextBox 22">
            <a:extLst>
              <a:ext uri="{FF2B5EF4-FFF2-40B4-BE49-F238E27FC236}">
                <a16:creationId xmlns:a16="http://schemas.microsoft.com/office/drawing/2014/main" id="{C483FEAB-4C96-45E5-9479-653B83093489}"/>
              </a:ext>
            </a:extLst>
          </p:cNvPr>
          <p:cNvSpPr txBox="1"/>
          <p:nvPr/>
        </p:nvSpPr>
        <p:spPr>
          <a:xfrm>
            <a:off x="10067460" y="3881054"/>
            <a:ext cx="1332054" cy="461665"/>
          </a:xfrm>
          <a:prstGeom prst="rect">
            <a:avLst/>
          </a:prstGeom>
          <a:noFill/>
          <a:ln w="635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sz="2400" b="1">
                <a:solidFill>
                  <a:srgbClr val="318191"/>
                </a:solidFill>
                <a:latin typeface="Calibri"/>
                <a:cs typeface="Calibri"/>
              </a:rPr>
              <a:t>  </a:t>
            </a:r>
            <a:r>
              <a:rPr lang="fr-BE" sz="2400">
                <a:solidFill>
                  <a:srgbClr val="318191"/>
                </a:solidFill>
                <a:latin typeface="Calibri"/>
                <a:cs typeface="Calibri"/>
              </a:rPr>
              <a:t>Partner</a:t>
            </a:r>
          </a:p>
        </p:txBody>
      </p:sp>
    </p:spTree>
    <p:extLst>
      <p:ext uri="{BB962C8B-B14F-4D97-AF65-F5344CB8AC3E}">
        <p14:creationId xmlns:p14="http://schemas.microsoft.com/office/powerpoint/2010/main" val="1875782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84747253-C9BC-4251-8AE3-8910CE9253F2}" type="slidenum">
              <a:rPr lang="en-GB" smtClean="0"/>
              <a:pPr>
                <a:defRPr/>
              </a:pPr>
              <a:t>12</a:t>
            </a:fld>
            <a:endParaRPr lang="en-GB"/>
          </a:p>
        </p:txBody>
      </p:sp>
      <p:sp>
        <p:nvSpPr>
          <p:cNvPr id="2" name="Title 1"/>
          <p:cNvSpPr>
            <a:spLocks noGrp="1"/>
          </p:cNvSpPr>
          <p:nvPr>
            <p:ph type="ctrTitle"/>
          </p:nvPr>
        </p:nvSpPr>
        <p:spPr>
          <a:xfrm>
            <a:off x="1077013" y="1122363"/>
            <a:ext cx="10372037" cy="1240348"/>
          </a:xfrm>
        </p:spPr>
        <p:txBody>
          <a:bodyPr/>
          <a:lstStyle/>
          <a:p>
            <a:pPr algn="ctr"/>
            <a:r>
              <a:rPr lang="en-GB" sz="3200"/>
              <a:t>Union Values Strand</a:t>
            </a:r>
          </a:p>
        </p:txBody>
      </p:sp>
      <p:pic>
        <p:nvPicPr>
          <p:cNvPr id="6" name="Picture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bwMode="auto">
          <a:xfrm>
            <a:off x="4276726" y="3023077"/>
            <a:ext cx="3057524" cy="213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023077"/>
            <a:ext cx="3303228" cy="212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5"/>
          <a:stretch>
            <a:fillRect/>
          </a:stretch>
        </p:blipFill>
        <p:spPr>
          <a:xfrm>
            <a:off x="7459559" y="3032602"/>
            <a:ext cx="4560049" cy="2121638"/>
          </a:xfrm>
          <a:prstGeom prst="rect">
            <a:avLst/>
          </a:prstGeom>
        </p:spPr>
      </p:pic>
    </p:spTree>
    <p:extLst>
      <p:ext uri="{BB962C8B-B14F-4D97-AF65-F5344CB8AC3E}">
        <p14:creationId xmlns:p14="http://schemas.microsoft.com/office/powerpoint/2010/main" val="1359718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59D7003-1858-4D66-AA4F-628ADA63E10B}" type="slidenum">
              <a:rPr lang="en-GB" smtClean="0"/>
              <a:pPr>
                <a:defRPr/>
              </a:pPr>
              <a:t>13</a:t>
            </a:fld>
            <a:endParaRPr lang="en-GB"/>
          </a:p>
        </p:txBody>
      </p:sp>
      <p:sp>
        <p:nvSpPr>
          <p:cNvPr id="2" name="Title 1"/>
          <p:cNvSpPr>
            <a:spLocks noGrp="1"/>
          </p:cNvSpPr>
          <p:nvPr>
            <p:ph type="title"/>
          </p:nvPr>
        </p:nvSpPr>
        <p:spPr/>
        <p:txBody>
          <a:bodyPr/>
          <a:lstStyle/>
          <a:p>
            <a:r>
              <a:rPr lang="fr-BE" sz="3600"/>
              <a:t>Calls on Union Values</a:t>
            </a:r>
            <a:endParaRPr lang="fr-BE" sz="3600">
              <a:cs typeface="Arial"/>
            </a:endParaRPr>
          </a:p>
        </p:txBody>
      </p:sp>
      <p:sp>
        <p:nvSpPr>
          <p:cNvPr id="7" name="Quad Arrow 6"/>
          <p:cNvSpPr/>
          <p:nvPr/>
        </p:nvSpPr>
        <p:spPr>
          <a:xfrm>
            <a:off x="2379803" y="3539113"/>
            <a:ext cx="5913125" cy="2598282"/>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1">
              <a:tint val="55000"/>
              <a:hueOff val="0"/>
              <a:satOff val="0"/>
              <a:lumOff val="0"/>
              <a:alphaOff val="0"/>
            </a:schemeClr>
          </a:fillRef>
          <a:effectRef idx="0">
            <a:schemeClr val="accent1">
              <a:tint val="55000"/>
              <a:hueOff val="0"/>
              <a:satOff val="0"/>
              <a:lumOff val="0"/>
              <a:alphaOff val="0"/>
            </a:schemeClr>
          </a:effectRef>
          <a:fontRef idx="minor">
            <a:schemeClr val="dk1">
              <a:hueOff val="0"/>
              <a:satOff val="0"/>
              <a:lumOff val="0"/>
              <a:alphaOff val="0"/>
            </a:schemeClr>
          </a:fontRef>
        </p:style>
      </p:sp>
      <p:sp>
        <p:nvSpPr>
          <p:cNvPr id="8" name="Freeform 7"/>
          <p:cNvSpPr>
            <a:spLocks noChangeAspect="1"/>
          </p:cNvSpPr>
          <p:nvPr/>
        </p:nvSpPr>
        <p:spPr>
          <a:xfrm>
            <a:off x="1141563" y="1537828"/>
            <a:ext cx="3938298" cy="3137660"/>
          </a:xfrm>
          <a:custGeom>
            <a:avLst/>
            <a:gdLst>
              <a:gd name="connsiteX0" fmla="*/ 0 w 2640387"/>
              <a:gd name="connsiteY0" fmla="*/ 282568 h 1695376"/>
              <a:gd name="connsiteX1" fmla="*/ 282568 w 2640387"/>
              <a:gd name="connsiteY1" fmla="*/ 0 h 1695376"/>
              <a:gd name="connsiteX2" fmla="*/ 2357819 w 2640387"/>
              <a:gd name="connsiteY2" fmla="*/ 0 h 1695376"/>
              <a:gd name="connsiteX3" fmla="*/ 2640387 w 2640387"/>
              <a:gd name="connsiteY3" fmla="*/ 282568 h 1695376"/>
              <a:gd name="connsiteX4" fmla="*/ 2640387 w 2640387"/>
              <a:gd name="connsiteY4" fmla="*/ 1412808 h 1695376"/>
              <a:gd name="connsiteX5" fmla="*/ 2357819 w 2640387"/>
              <a:gd name="connsiteY5" fmla="*/ 1695376 h 1695376"/>
              <a:gd name="connsiteX6" fmla="*/ 282568 w 2640387"/>
              <a:gd name="connsiteY6" fmla="*/ 1695376 h 1695376"/>
              <a:gd name="connsiteX7" fmla="*/ 0 w 2640387"/>
              <a:gd name="connsiteY7" fmla="*/ 1412808 h 1695376"/>
              <a:gd name="connsiteX8" fmla="*/ 0 w 2640387"/>
              <a:gd name="connsiteY8" fmla="*/ 282568 h 169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0387" h="1695376">
                <a:moveTo>
                  <a:pt x="0" y="282568"/>
                </a:moveTo>
                <a:cubicBezTo>
                  <a:pt x="0" y="126510"/>
                  <a:pt x="126510" y="0"/>
                  <a:pt x="282568" y="0"/>
                </a:cubicBezTo>
                <a:lnTo>
                  <a:pt x="2357819" y="0"/>
                </a:lnTo>
                <a:cubicBezTo>
                  <a:pt x="2513877" y="0"/>
                  <a:pt x="2640387" y="126510"/>
                  <a:pt x="2640387" y="282568"/>
                </a:cubicBezTo>
                <a:lnTo>
                  <a:pt x="2640387" y="1412808"/>
                </a:lnTo>
                <a:cubicBezTo>
                  <a:pt x="2640387" y="1568866"/>
                  <a:pt x="2513877" y="1695376"/>
                  <a:pt x="2357819" y="1695376"/>
                </a:cubicBezTo>
                <a:lnTo>
                  <a:pt x="282568" y="1695376"/>
                </a:lnTo>
                <a:cubicBezTo>
                  <a:pt x="126510" y="1695376"/>
                  <a:pt x="0" y="1568866"/>
                  <a:pt x="0" y="1412808"/>
                </a:cubicBezTo>
                <a:lnTo>
                  <a:pt x="0" y="282568"/>
                </a:lnTo>
                <a:close/>
              </a:path>
            </a:pathLst>
          </a:custGeom>
          <a:solidFill>
            <a:schemeClr val="accent4"/>
          </a:solidFill>
        </p:spPr>
        <p:style>
          <a:lnRef idx="2">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txBody>
          <a:bodyPr spcFirstLastPara="0" vert="horz" wrap="square" lIns="143721" tIns="143721" rIns="143721" bIns="143721" numCol="1" spcCol="1270" anchor="ctr" anchorCtr="0">
            <a:noAutofit/>
          </a:bodyPr>
          <a:lstStyle/>
          <a:p>
            <a:pPr algn="ctr" defTabSz="711200">
              <a:spcBef>
                <a:spcPct val="0"/>
              </a:spcBef>
            </a:pPr>
            <a:r>
              <a:rPr lang="en-US" sz="2000" b="1" dirty="0">
                <a:latin typeface="Calibri"/>
                <a:cs typeface="Calibri"/>
              </a:rPr>
              <a:t>Protecting and Promoting </a:t>
            </a:r>
            <a:endParaRPr lang="en-US" dirty="0">
              <a:latin typeface="Calibri"/>
              <a:cs typeface="Calibri"/>
            </a:endParaRPr>
          </a:p>
          <a:p>
            <a:pPr algn="ctr" defTabSz="711200">
              <a:spcBef>
                <a:spcPct val="0"/>
              </a:spcBef>
              <a:spcAft>
                <a:spcPts val="2800"/>
              </a:spcAft>
            </a:pPr>
            <a:r>
              <a:rPr lang="en-US" sz="2000" b="1" dirty="0">
                <a:latin typeface="Calibri"/>
                <a:cs typeface="Calibri"/>
              </a:rPr>
              <a:t>Union Values</a:t>
            </a:r>
            <a:endParaRPr lang="en-US" dirty="0">
              <a:latin typeface="Calibri"/>
              <a:cs typeface="Calibri"/>
            </a:endParaRPr>
          </a:p>
          <a:p>
            <a:pPr algn="ctr" defTabSz="711200">
              <a:lnSpc>
                <a:spcPct val="90000"/>
              </a:lnSpc>
              <a:spcBef>
                <a:spcPct val="0"/>
              </a:spcBef>
              <a:spcAft>
                <a:spcPct val="35000"/>
              </a:spcAft>
            </a:pPr>
            <a:r>
              <a:rPr lang="en-US" sz="1600" b="1" dirty="0">
                <a:latin typeface="Calibri"/>
                <a:cs typeface="Calibri"/>
              </a:rPr>
              <a:t>Opening : December 2021</a:t>
            </a:r>
          </a:p>
          <a:p>
            <a:pPr algn="ctr" defTabSz="711200">
              <a:lnSpc>
                <a:spcPct val="90000"/>
              </a:lnSpc>
              <a:spcBef>
                <a:spcPct val="0"/>
              </a:spcBef>
              <a:spcAft>
                <a:spcPct val="35000"/>
              </a:spcAft>
            </a:pPr>
            <a:r>
              <a:rPr lang="en-US" sz="1600" b="1" dirty="0">
                <a:latin typeface="Calibri"/>
                <a:cs typeface="Calibri"/>
              </a:rPr>
              <a:t>Budget :  EUR 50M</a:t>
            </a:r>
          </a:p>
        </p:txBody>
      </p:sp>
      <p:sp>
        <p:nvSpPr>
          <p:cNvPr id="9" name="Freeform 8"/>
          <p:cNvSpPr>
            <a:spLocks noChangeAspect="1"/>
          </p:cNvSpPr>
          <p:nvPr/>
        </p:nvSpPr>
        <p:spPr>
          <a:xfrm>
            <a:off x="1144107" y="5068951"/>
            <a:ext cx="3945650" cy="1254228"/>
          </a:xfrm>
          <a:custGeom>
            <a:avLst/>
            <a:gdLst>
              <a:gd name="connsiteX0" fmla="*/ 0 w 2607253"/>
              <a:gd name="connsiteY0" fmla="*/ 280429 h 1682540"/>
              <a:gd name="connsiteX1" fmla="*/ 280429 w 2607253"/>
              <a:gd name="connsiteY1" fmla="*/ 0 h 1682540"/>
              <a:gd name="connsiteX2" fmla="*/ 2326824 w 2607253"/>
              <a:gd name="connsiteY2" fmla="*/ 0 h 1682540"/>
              <a:gd name="connsiteX3" fmla="*/ 2607253 w 2607253"/>
              <a:gd name="connsiteY3" fmla="*/ 280429 h 1682540"/>
              <a:gd name="connsiteX4" fmla="*/ 2607253 w 2607253"/>
              <a:gd name="connsiteY4" fmla="*/ 1402111 h 1682540"/>
              <a:gd name="connsiteX5" fmla="*/ 2326824 w 2607253"/>
              <a:gd name="connsiteY5" fmla="*/ 1682540 h 1682540"/>
              <a:gd name="connsiteX6" fmla="*/ 280429 w 2607253"/>
              <a:gd name="connsiteY6" fmla="*/ 1682540 h 1682540"/>
              <a:gd name="connsiteX7" fmla="*/ 0 w 2607253"/>
              <a:gd name="connsiteY7" fmla="*/ 1402111 h 1682540"/>
              <a:gd name="connsiteX8" fmla="*/ 0 w 2607253"/>
              <a:gd name="connsiteY8" fmla="*/ 280429 h 168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7253" h="1682540">
                <a:moveTo>
                  <a:pt x="0" y="280429"/>
                </a:moveTo>
                <a:cubicBezTo>
                  <a:pt x="0" y="125552"/>
                  <a:pt x="125552" y="0"/>
                  <a:pt x="280429" y="0"/>
                </a:cubicBezTo>
                <a:lnTo>
                  <a:pt x="2326824" y="0"/>
                </a:lnTo>
                <a:cubicBezTo>
                  <a:pt x="2481701" y="0"/>
                  <a:pt x="2607253" y="125552"/>
                  <a:pt x="2607253" y="280429"/>
                </a:cubicBezTo>
                <a:lnTo>
                  <a:pt x="2607253" y="1402111"/>
                </a:lnTo>
                <a:cubicBezTo>
                  <a:pt x="2607253" y="1556988"/>
                  <a:pt x="2481701" y="1682540"/>
                  <a:pt x="2326824" y="1682540"/>
                </a:cubicBezTo>
                <a:lnTo>
                  <a:pt x="280429" y="1682540"/>
                </a:lnTo>
                <a:cubicBezTo>
                  <a:pt x="125552" y="1682540"/>
                  <a:pt x="0" y="1556988"/>
                  <a:pt x="0" y="1402111"/>
                </a:cubicBezTo>
                <a:lnTo>
                  <a:pt x="0" y="280429"/>
                </a:lnTo>
                <a:close/>
              </a:path>
            </a:pathLst>
          </a:custGeom>
          <a:solidFill>
            <a:schemeClr val="accent2">
              <a:lumMod val="75000"/>
            </a:schemeClr>
          </a:solidFill>
        </p:spPr>
        <p:style>
          <a:lnRef idx="2">
            <a:schemeClr val="lt1">
              <a:hueOff val="0"/>
              <a:satOff val="0"/>
              <a:lumOff val="0"/>
              <a:alphaOff val="0"/>
            </a:schemeClr>
          </a:lnRef>
          <a:fillRef idx="1">
            <a:scrgbClr r="0" g="0" b="0"/>
          </a:fillRef>
          <a:effectRef idx="0">
            <a:schemeClr val="accent1">
              <a:shade val="50000"/>
              <a:hueOff val="8728"/>
              <a:satOff val="12317"/>
              <a:lumOff val="15495"/>
              <a:alphaOff val="0"/>
            </a:schemeClr>
          </a:effectRef>
          <a:fontRef idx="minor">
            <a:schemeClr val="lt1"/>
          </a:fontRef>
        </p:style>
        <p:txBody>
          <a:bodyPr spcFirstLastPara="0" vert="horz" wrap="square" lIns="143095" tIns="143095" rIns="143095" bIns="143095" numCol="1" spcCol="1270" anchor="ctr" anchorCtr="0">
            <a:noAutofit/>
          </a:bodyPr>
          <a:lstStyle/>
          <a:p>
            <a:pPr algn="ctr" defTabSz="711200">
              <a:spcBef>
                <a:spcPct val="0"/>
              </a:spcBef>
            </a:pPr>
            <a:r>
              <a:rPr lang="fr-BE" sz="2000" b="1" dirty="0">
                <a:latin typeface="Calibri"/>
                <a:cs typeface="Calibri"/>
              </a:rPr>
              <a:t>Operating Grant FPA</a:t>
            </a:r>
            <a:endParaRPr lang="en-US" dirty="0"/>
          </a:p>
          <a:p>
            <a:pPr algn="ctr" defTabSz="711200"/>
            <a:r>
              <a:rPr lang="en-US" sz="1600" b="1" dirty="0">
                <a:latin typeface="Calibri"/>
                <a:cs typeface="Calibri"/>
              </a:rPr>
              <a:t>Submission deadline closed</a:t>
            </a:r>
            <a:endParaRPr lang="fr-BE" dirty="0"/>
          </a:p>
        </p:txBody>
      </p:sp>
      <p:sp>
        <p:nvSpPr>
          <p:cNvPr id="10" name="Freeform 9"/>
          <p:cNvSpPr>
            <a:spLocks noChangeAspect="1"/>
          </p:cNvSpPr>
          <p:nvPr/>
        </p:nvSpPr>
        <p:spPr>
          <a:xfrm>
            <a:off x="5594605" y="1536546"/>
            <a:ext cx="3942521" cy="3138054"/>
          </a:xfrm>
          <a:custGeom>
            <a:avLst/>
            <a:gdLst>
              <a:gd name="connsiteX0" fmla="*/ 0 w 2649349"/>
              <a:gd name="connsiteY0" fmla="*/ 291567 h 1749365"/>
              <a:gd name="connsiteX1" fmla="*/ 291567 w 2649349"/>
              <a:gd name="connsiteY1" fmla="*/ 0 h 1749365"/>
              <a:gd name="connsiteX2" fmla="*/ 2357782 w 2649349"/>
              <a:gd name="connsiteY2" fmla="*/ 0 h 1749365"/>
              <a:gd name="connsiteX3" fmla="*/ 2649349 w 2649349"/>
              <a:gd name="connsiteY3" fmla="*/ 291567 h 1749365"/>
              <a:gd name="connsiteX4" fmla="*/ 2649349 w 2649349"/>
              <a:gd name="connsiteY4" fmla="*/ 1457798 h 1749365"/>
              <a:gd name="connsiteX5" fmla="*/ 2357782 w 2649349"/>
              <a:gd name="connsiteY5" fmla="*/ 1749365 h 1749365"/>
              <a:gd name="connsiteX6" fmla="*/ 291567 w 2649349"/>
              <a:gd name="connsiteY6" fmla="*/ 1749365 h 1749365"/>
              <a:gd name="connsiteX7" fmla="*/ 0 w 2649349"/>
              <a:gd name="connsiteY7" fmla="*/ 1457798 h 1749365"/>
              <a:gd name="connsiteX8" fmla="*/ 0 w 2649349"/>
              <a:gd name="connsiteY8" fmla="*/ 291567 h 174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9349" h="1749365">
                <a:moveTo>
                  <a:pt x="0" y="291567"/>
                </a:moveTo>
                <a:cubicBezTo>
                  <a:pt x="0" y="130539"/>
                  <a:pt x="130539" y="0"/>
                  <a:pt x="291567" y="0"/>
                </a:cubicBezTo>
                <a:lnTo>
                  <a:pt x="2357782" y="0"/>
                </a:lnTo>
                <a:cubicBezTo>
                  <a:pt x="2518810" y="0"/>
                  <a:pt x="2649349" y="130539"/>
                  <a:pt x="2649349" y="291567"/>
                </a:cubicBezTo>
                <a:lnTo>
                  <a:pt x="2649349" y="1457798"/>
                </a:lnTo>
                <a:cubicBezTo>
                  <a:pt x="2649349" y="1618826"/>
                  <a:pt x="2518810" y="1749365"/>
                  <a:pt x="2357782" y="1749365"/>
                </a:cubicBezTo>
                <a:lnTo>
                  <a:pt x="291567" y="1749365"/>
                </a:lnTo>
                <a:cubicBezTo>
                  <a:pt x="130539" y="1749365"/>
                  <a:pt x="0" y="1618826"/>
                  <a:pt x="0" y="1457798"/>
                </a:cubicBezTo>
                <a:lnTo>
                  <a:pt x="0" y="291567"/>
                </a:lnTo>
                <a:close/>
              </a:path>
            </a:pathLst>
          </a:custGeom>
          <a:solidFill>
            <a:schemeClr val="accent3">
              <a:lumMod val="75000"/>
            </a:schemeClr>
          </a:solidFill>
        </p:spPr>
        <p:style>
          <a:lnRef idx="2">
            <a:schemeClr val="lt1">
              <a:hueOff val="0"/>
              <a:satOff val="0"/>
              <a:lumOff val="0"/>
              <a:alphaOff val="0"/>
            </a:schemeClr>
          </a:lnRef>
          <a:fillRef idx="1">
            <a:scrgbClr r="0" g="0" b="0"/>
          </a:fillRef>
          <a:effectRef idx="0">
            <a:schemeClr val="accent1">
              <a:shade val="50000"/>
              <a:hueOff val="17456"/>
              <a:satOff val="24633"/>
              <a:lumOff val="30991"/>
              <a:alphaOff val="0"/>
            </a:schemeClr>
          </a:effectRef>
          <a:fontRef idx="minor">
            <a:schemeClr val="lt1"/>
          </a:fontRef>
        </p:style>
        <p:txBody>
          <a:bodyPr spcFirstLastPara="0" vert="horz" wrap="square" lIns="146357" tIns="146357" rIns="146357" bIns="146357" numCol="1" spcCol="1270" anchor="ctr" anchorCtr="0">
            <a:noAutofit/>
          </a:bodyPr>
          <a:lstStyle/>
          <a:p>
            <a:pPr algn="ctr" defTabSz="711200">
              <a:spcBef>
                <a:spcPct val="0"/>
              </a:spcBef>
              <a:spcAft>
                <a:spcPts val="2800"/>
              </a:spcAft>
            </a:pPr>
            <a:r>
              <a:rPr lang="fr-BE" sz="2000" b="1" dirty="0">
                <a:latin typeface="Calibri"/>
                <a:cs typeface="Calibri"/>
              </a:rPr>
              <a:t>Promote </a:t>
            </a:r>
            <a:r>
              <a:rPr lang="fr-BE" sz="2000" b="1" dirty="0" err="1">
                <a:latin typeface="Calibri"/>
                <a:cs typeface="Calibri"/>
              </a:rPr>
              <a:t>capacity</a:t>
            </a:r>
            <a:r>
              <a:rPr lang="fr-BE" sz="2000" b="1" dirty="0">
                <a:latin typeface="Calibri"/>
                <a:cs typeface="Calibri"/>
              </a:rPr>
              <a:t> building and </a:t>
            </a:r>
            <a:r>
              <a:rPr lang="fr-BE" sz="2000" b="1" dirty="0" err="1">
                <a:latin typeface="Calibri"/>
                <a:cs typeface="Calibri"/>
              </a:rPr>
              <a:t>awareness</a:t>
            </a:r>
            <a:r>
              <a:rPr lang="fr-BE" sz="2000" b="1" dirty="0">
                <a:latin typeface="Calibri"/>
                <a:cs typeface="Calibri"/>
              </a:rPr>
              <a:t> on the EU Charter of Fundamental</a:t>
            </a:r>
            <a:r>
              <a:rPr lang="fr-BE" sz="2000" dirty="0">
                <a:ea typeface="+mn-lt"/>
                <a:cs typeface="+mn-lt"/>
              </a:rPr>
              <a:t> </a:t>
            </a:r>
            <a:r>
              <a:rPr lang="fr-BE" sz="2000" b="1" dirty="0" err="1">
                <a:latin typeface="Calibri"/>
                <a:cs typeface="Calibri"/>
              </a:rPr>
              <a:t>Rights</a:t>
            </a:r>
            <a:r>
              <a:rPr lang="fr-BE" sz="2000" b="1" dirty="0">
                <a:latin typeface="Calibri"/>
                <a:cs typeface="Calibri"/>
              </a:rPr>
              <a:t> and </a:t>
            </a:r>
            <a:r>
              <a:rPr lang="fr-BE" sz="2000" b="1" dirty="0" err="1">
                <a:latin typeface="Calibri"/>
                <a:cs typeface="Calibri"/>
              </a:rPr>
              <a:t>activities</a:t>
            </a:r>
            <a:r>
              <a:rPr lang="fr-BE" sz="2000" b="1" dirty="0">
                <a:latin typeface="Calibri"/>
                <a:cs typeface="Calibri"/>
              </a:rPr>
              <a:t> on </a:t>
            </a:r>
            <a:r>
              <a:rPr lang="fr-BE" sz="2000" b="1" dirty="0" err="1">
                <a:latin typeface="Calibri"/>
                <a:cs typeface="Calibri"/>
              </a:rPr>
              <a:t>strategic</a:t>
            </a:r>
            <a:r>
              <a:rPr lang="fr-BE" sz="2000" b="1" dirty="0">
                <a:latin typeface="Calibri"/>
                <a:cs typeface="Calibri"/>
              </a:rPr>
              <a:t> </a:t>
            </a:r>
            <a:r>
              <a:rPr lang="fr-BE" sz="2000" b="1" dirty="0" err="1">
                <a:latin typeface="Calibri"/>
                <a:cs typeface="Calibri"/>
              </a:rPr>
              <a:t>litigation</a:t>
            </a:r>
            <a:r>
              <a:rPr lang="fr-BE" sz="2000" b="1" dirty="0">
                <a:latin typeface="Calibri"/>
                <a:cs typeface="Calibri"/>
              </a:rPr>
              <a:t> </a:t>
            </a:r>
            <a:r>
              <a:rPr lang="fr-BE" sz="2000" b="1" dirty="0" err="1">
                <a:latin typeface="Calibri"/>
                <a:cs typeface="Calibri"/>
              </a:rPr>
              <a:t>relating</a:t>
            </a:r>
            <a:r>
              <a:rPr lang="fr-BE" sz="2000" b="1" dirty="0">
                <a:latin typeface="Calibri"/>
                <a:cs typeface="Calibri"/>
              </a:rPr>
              <a:t> to </a:t>
            </a:r>
            <a:r>
              <a:rPr lang="fr-BE" sz="2000" b="1" dirty="0" err="1">
                <a:latin typeface="Calibri"/>
                <a:cs typeface="Calibri"/>
              </a:rPr>
              <a:t>democracy</a:t>
            </a:r>
            <a:r>
              <a:rPr lang="fr-BE" sz="2000" b="1" dirty="0">
                <a:latin typeface="Calibri"/>
                <a:cs typeface="Calibri"/>
              </a:rPr>
              <a:t>, the </a:t>
            </a:r>
            <a:r>
              <a:rPr lang="fr-BE" sz="2000" b="1" dirty="0" err="1">
                <a:latin typeface="Calibri"/>
                <a:cs typeface="Calibri"/>
              </a:rPr>
              <a:t>rule</a:t>
            </a:r>
            <a:r>
              <a:rPr lang="fr-BE" sz="2000" b="1" dirty="0">
                <a:latin typeface="Calibri"/>
                <a:cs typeface="Calibri"/>
              </a:rPr>
              <a:t> of </a:t>
            </a:r>
            <a:r>
              <a:rPr lang="fr-BE" sz="2000" b="1" dirty="0" err="1">
                <a:latin typeface="Calibri"/>
                <a:cs typeface="Calibri"/>
              </a:rPr>
              <a:t>law</a:t>
            </a:r>
            <a:r>
              <a:rPr lang="fr-BE" sz="2000" b="1" dirty="0">
                <a:latin typeface="Calibri"/>
                <a:cs typeface="Calibri"/>
              </a:rPr>
              <a:t> and </a:t>
            </a:r>
            <a:r>
              <a:rPr lang="fr-BE" sz="2000" b="1" dirty="0" err="1">
                <a:latin typeface="Calibri"/>
                <a:cs typeface="Calibri"/>
              </a:rPr>
              <a:t>fundamental</a:t>
            </a:r>
            <a:r>
              <a:rPr lang="fr-BE" sz="2000" b="1" dirty="0">
                <a:latin typeface="Calibri"/>
                <a:cs typeface="Calibri"/>
              </a:rPr>
              <a:t> </a:t>
            </a:r>
            <a:r>
              <a:rPr lang="fr-BE" sz="2000" b="1" dirty="0" err="1">
                <a:latin typeface="Calibri"/>
                <a:cs typeface="Calibri"/>
              </a:rPr>
              <a:t>rights</a:t>
            </a:r>
            <a:r>
              <a:rPr lang="fr-BE" sz="2000" dirty="0">
                <a:ea typeface="+mn-lt"/>
                <a:cs typeface="+mn-lt"/>
              </a:rPr>
              <a:t> </a:t>
            </a:r>
            <a:r>
              <a:rPr lang="fr-BE" sz="2000" b="1" dirty="0" err="1">
                <a:latin typeface="Calibri"/>
                <a:cs typeface="Calibri"/>
              </a:rPr>
              <a:t>breaches</a:t>
            </a:r>
            <a:endParaRPr lang="en-US" sz="2000" b="1" dirty="0" err="1">
              <a:latin typeface="Calibri"/>
              <a:cs typeface="Calibri"/>
            </a:endParaRPr>
          </a:p>
          <a:p>
            <a:pPr algn="ctr" defTabSz="711200">
              <a:lnSpc>
                <a:spcPct val="90000"/>
              </a:lnSpc>
              <a:spcBef>
                <a:spcPct val="0"/>
              </a:spcBef>
              <a:spcAft>
                <a:spcPct val="35000"/>
              </a:spcAft>
            </a:pPr>
            <a:r>
              <a:rPr lang="en-US" sz="1600" b="1" dirty="0">
                <a:latin typeface="Calibri"/>
                <a:cs typeface="Calibri"/>
              </a:rPr>
              <a:t>Opening : October 2021</a:t>
            </a:r>
          </a:p>
          <a:p>
            <a:pPr algn="ctr" defTabSz="711200">
              <a:lnSpc>
                <a:spcPct val="90000"/>
              </a:lnSpc>
              <a:spcBef>
                <a:spcPct val="0"/>
              </a:spcBef>
              <a:spcAft>
                <a:spcPct val="35000"/>
              </a:spcAft>
            </a:pPr>
            <a:r>
              <a:rPr lang="en-US" sz="1600" b="1" dirty="0">
                <a:latin typeface="Calibri"/>
                <a:cs typeface="Calibri"/>
              </a:rPr>
              <a:t>Budget : EUR 2M</a:t>
            </a:r>
          </a:p>
        </p:txBody>
      </p:sp>
      <p:sp>
        <p:nvSpPr>
          <p:cNvPr id="11" name="Freeform 10"/>
          <p:cNvSpPr>
            <a:spLocks noChangeAspect="1"/>
          </p:cNvSpPr>
          <p:nvPr/>
        </p:nvSpPr>
        <p:spPr>
          <a:xfrm>
            <a:off x="5597148" y="5072587"/>
            <a:ext cx="3931271" cy="1254229"/>
          </a:xfrm>
          <a:custGeom>
            <a:avLst/>
            <a:gdLst>
              <a:gd name="connsiteX0" fmla="*/ 0 w 2695690"/>
              <a:gd name="connsiteY0" fmla="*/ 303535 h 1821176"/>
              <a:gd name="connsiteX1" fmla="*/ 303535 w 2695690"/>
              <a:gd name="connsiteY1" fmla="*/ 0 h 1821176"/>
              <a:gd name="connsiteX2" fmla="*/ 2392155 w 2695690"/>
              <a:gd name="connsiteY2" fmla="*/ 0 h 1821176"/>
              <a:gd name="connsiteX3" fmla="*/ 2695690 w 2695690"/>
              <a:gd name="connsiteY3" fmla="*/ 303535 h 1821176"/>
              <a:gd name="connsiteX4" fmla="*/ 2695690 w 2695690"/>
              <a:gd name="connsiteY4" fmla="*/ 1517641 h 1821176"/>
              <a:gd name="connsiteX5" fmla="*/ 2392155 w 2695690"/>
              <a:gd name="connsiteY5" fmla="*/ 1821176 h 1821176"/>
              <a:gd name="connsiteX6" fmla="*/ 303535 w 2695690"/>
              <a:gd name="connsiteY6" fmla="*/ 1821176 h 1821176"/>
              <a:gd name="connsiteX7" fmla="*/ 0 w 2695690"/>
              <a:gd name="connsiteY7" fmla="*/ 1517641 h 1821176"/>
              <a:gd name="connsiteX8" fmla="*/ 0 w 2695690"/>
              <a:gd name="connsiteY8" fmla="*/ 303535 h 182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5690" h="1821176">
                <a:moveTo>
                  <a:pt x="0" y="303535"/>
                </a:moveTo>
                <a:cubicBezTo>
                  <a:pt x="0" y="135897"/>
                  <a:pt x="135897" y="0"/>
                  <a:pt x="303535" y="0"/>
                </a:cubicBezTo>
                <a:lnTo>
                  <a:pt x="2392155" y="0"/>
                </a:lnTo>
                <a:cubicBezTo>
                  <a:pt x="2559793" y="0"/>
                  <a:pt x="2695690" y="135897"/>
                  <a:pt x="2695690" y="303535"/>
                </a:cubicBezTo>
                <a:lnTo>
                  <a:pt x="2695690" y="1517641"/>
                </a:lnTo>
                <a:cubicBezTo>
                  <a:pt x="2695690" y="1685279"/>
                  <a:pt x="2559793" y="1821176"/>
                  <a:pt x="2392155" y="1821176"/>
                </a:cubicBezTo>
                <a:lnTo>
                  <a:pt x="303535" y="1821176"/>
                </a:lnTo>
                <a:cubicBezTo>
                  <a:pt x="135897" y="1821176"/>
                  <a:pt x="0" y="1685279"/>
                  <a:pt x="0" y="1517641"/>
                </a:cubicBezTo>
                <a:lnTo>
                  <a:pt x="0" y="303535"/>
                </a:lnTo>
                <a:close/>
              </a:path>
            </a:pathLst>
          </a:custGeom>
          <a:solidFill>
            <a:schemeClr val="accent2">
              <a:lumMod val="60000"/>
              <a:lumOff val="40000"/>
            </a:schemeClr>
          </a:solidFill>
        </p:spPr>
        <p:style>
          <a:lnRef idx="2">
            <a:schemeClr val="lt1">
              <a:hueOff val="0"/>
              <a:satOff val="0"/>
              <a:lumOff val="0"/>
              <a:alphaOff val="0"/>
            </a:schemeClr>
          </a:lnRef>
          <a:fillRef idx="1">
            <a:scrgbClr r="0" g="0" b="0"/>
          </a:fillRef>
          <a:effectRef idx="0">
            <a:schemeClr val="accent1">
              <a:shade val="50000"/>
              <a:hueOff val="8728"/>
              <a:satOff val="12317"/>
              <a:lumOff val="15495"/>
              <a:alphaOff val="0"/>
            </a:schemeClr>
          </a:effectRef>
          <a:fontRef idx="minor">
            <a:schemeClr val="lt1"/>
          </a:fontRef>
        </p:style>
        <p:txBody>
          <a:bodyPr spcFirstLastPara="0" vert="horz" wrap="square" lIns="149862" tIns="149862" rIns="149862" bIns="149862" numCol="1" spcCol="1270" anchor="ctr" anchorCtr="0">
            <a:noAutofit/>
          </a:bodyPr>
          <a:lstStyle/>
          <a:p>
            <a:pPr algn="ctr" defTabSz="711200">
              <a:spcBef>
                <a:spcPct val="0"/>
              </a:spcBef>
            </a:pPr>
            <a:r>
              <a:rPr lang="en-US" sz="2000" b="1" dirty="0">
                <a:latin typeface="Calibri"/>
                <a:cs typeface="Calibri"/>
              </a:rPr>
              <a:t>Operating Grant SPA</a:t>
            </a:r>
            <a:endParaRPr lang="en-US" sz="2000" b="1" dirty="0">
              <a:latin typeface="Calibri" panose="020F0502020204030204" pitchFamily="34" charset="0"/>
              <a:cs typeface="Calibri" panose="020F0502020204030204" pitchFamily="34" charset="0"/>
            </a:endParaRPr>
          </a:p>
          <a:p>
            <a:pPr algn="ctr" defTabSz="711200">
              <a:lnSpc>
                <a:spcPct val="90000"/>
              </a:lnSpc>
              <a:spcBef>
                <a:spcPct val="0"/>
              </a:spcBef>
            </a:pPr>
            <a:r>
              <a:rPr lang="en-US" sz="1600" b="1" dirty="0">
                <a:latin typeface="Calibri"/>
                <a:cs typeface="Calibri"/>
              </a:rPr>
              <a:t>Submission deadline closed</a:t>
            </a:r>
            <a:endParaRPr lang="en-US"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8666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219535" y="4685603"/>
            <a:ext cx="10017969" cy="158252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wrap="square" lIns="0" rIns="0" rtlCol="0" anchor="ctr">
            <a:noAutofit/>
          </a:bodyPr>
          <a:lstStyle/>
          <a:p>
            <a:pPr algn="ctr"/>
            <a:r>
              <a:rPr lang="en-GB" b="1"/>
              <a:t>Protect, promote and raise awareness on rights and values </a:t>
            </a:r>
            <a:endParaRPr lang="fr-BE" b="1"/>
          </a:p>
        </p:txBody>
      </p:sp>
      <p:graphicFrame>
        <p:nvGraphicFramePr>
          <p:cNvPr id="2" name="Diagram 1"/>
          <p:cNvGraphicFramePr/>
          <p:nvPr>
            <p:extLst>
              <p:ext uri="{D42A27DB-BD31-4B8C-83A1-F6EECF244321}">
                <p14:modId xmlns:p14="http://schemas.microsoft.com/office/powerpoint/2010/main" val="3940907228"/>
              </p:ext>
            </p:extLst>
          </p:nvPr>
        </p:nvGraphicFramePr>
        <p:xfrm>
          <a:off x="295276" y="1608028"/>
          <a:ext cx="11601450" cy="5135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Oval 2"/>
          <p:cNvSpPr/>
          <p:nvPr/>
        </p:nvSpPr>
        <p:spPr>
          <a:xfrm>
            <a:off x="958008" y="2023898"/>
            <a:ext cx="10248181" cy="848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b="1" dirty="0"/>
              <a:t>Launch </a:t>
            </a:r>
            <a:r>
              <a:rPr lang="fr-BE" b="1" dirty="0" err="1"/>
              <a:t>three</a:t>
            </a:r>
            <a:r>
              <a:rPr lang="fr-BE" b="1" dirty="0"/>
              <a:t> calls for </a:t>
            </a:r>
            <a:r>
              <a:rPr lang="fr-BE" b="1" dirty="0" err="1"/>
              <a:t>proposals</a:t>
            </a:r>
            <a:r>
              <a:rPr lang="fr-BE" b="1" dirty="0"/>
              <a:t> </a:t>
            </a:r>
            <a:r>
              <a:rPr lang="fr-BE" b="1" dirty="0" err="1"/>
              <a:t>during</a:t>
            </a:r>
            <a:r>
              <a:rPr lang="fr-BE" b="1" dirty="0"/>
              <a:t> the </a:t>
            </a:r>
            <a:r>
              <a:rPr lang="fr-BE" b="1" dirty="0" err="1"/>
              <a:t>period</a:t>
            </a:r>
            <a:r>
              <a:rPr lang="fr-BE" b="1" dirty="0"/>
              <a:t> 2021-2027  </a:t>
            </a:r>
          </a:p>
          <a:p>
            <a:pPr algn="ctr"/>
            <a:r>
              <a:rPr lang="fr-BE" b="1" dirty="0"/>
              <a:t>3 </a:t>
            </a:r>
            <a:r>
              <a:rPr lang="fr-BE" b="1" dirty="0" err="1"/>
              <a:t>years</a:t>
            </a:r>
            <a:r>
              <a:rPr lang="fr-BE" b="1" dirty="0"/>
              <a:t> action </a:t>
            </a:r>
            <a:r>
              <a:rPr lang="fr-BE" b="1" dirty="0" err="1"/>
              <a:t>grants</a:t>
            </a:r>
            <a:r>
              <a:rPr lang="fr-BE" b="1" dirty="0"/>
              <a:t> </a:t>
            </a:r>
          </a:p>
        </p:txBody>
      </p:sp>
      <p:sp>
        <p:nvSpPr>
          <p:cNvPr id="4" name="Oval 3"/>
          <p:cNvSpPr/>
          <p:nvPr/>
        </p:nvSpPr>
        <p:spPr>
          <a:xfrm>
            <a:off x="1104430" y="3491836"/>
            <a:ext cx="10248181" cy="795251"/>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lIns="0" tIns="36000" rIns="0" bIns="36000" rtlCol="0" anchor="ctr"/>
          <a:lstStyle/>
          <a:p>
            <a:pPr lvl="0" algn="ctr"/>
            <a:r>
              <a:rPr lang="fr-BE" b="1" err="1"/>
              <a:t>Build</a:t>
            </a:r>
            <a:r>
              <a:rPr lang="fr-BE" b="1"/>
              <a:t> </a:t>
            </a:r>
            <a:r>
              <a:rPr lang="fr-BE" b="1" err="1"/>
              <a:t>knowledge</a:t>
            </a:r>
            <a:r>
              <a:rPr lang="fr-BE" b="1"/>
              <a:t> and </a:t>
            </a:r>
            <a:r>
              <a:rPr lang="fr-BE" b="1" err="1"/>
              <a:t>capacity</a:t>
            </a:r>
            <a:r>
              <a:rPr lang="fr-BE" b="1"/>
              <a:t>  and </a:t>
            </a:r>
            <a:r>
              <a:rPr lang="fr-BE" b="1" err="1"/>
              <a:t>regrant</a:t>
            </a:r>
            <a:r>
              <a:rPr lang="fr-BE" b="1"/>
              <a:t> </a:t>
            </a:r>
          </a:p>
        </p:txBody>
      </p:sp>
      <p:sp>
        <p:nvSpPr>
          <p:cNvPr id="7" name="Rectangle 6"/>
          <p:cNvSpPr/>
          <p:nvPr/>
        </p:nvSpPr>
        <p:spPr>
          <a:xfrm>
            <a:off x="10334625" y="0"/>
            <a:ext cx="876300" cy="12107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6" name="Title 5"/>
          <p:cNvSpPr>
            <a:spLocks noGrp="1"/>
          </p:cNvSpPr>
          <p:nvPr>
            <p:ph type="title"/>
          </p:nvPr>
        </p:nvSpPr>
        <p:spPr>
          <a:xfrm>
            <a:off x="961651" y="364931"/>
            <a:ext cx="10515600" cy="782357"/>
          </a:xfrm>
        </p:spPr>
        <p:txBody>
          <a:bodyPr/>
          <a:lstStyle/>
          <a:p>
            <a:r>
              <a:rPr lang="fr-BE" sz="3600">
                <a:cs typeface="Arial"/>
              </a:rPr>
              <a:t>Call on </a:t>
            </a:r>
            <a:r>
              <a:rPr lang="fr-BE" sz="3600" err="1">
                <a:cs typeface="Arial"/>
              </a:rPr>
              <a:t>protecting</a:t>
            </a:r>
            <a:r>
              <a:rPr lang="fr-BE" sz="3600">
                <a:cs typeface="Arial"/>
              </a:rPr>
              <a:t> and </a:t>
            </a:r>
            <a:r>
              <a:rPr lang="fr-BE" sz="3600" err="1">
                <a:cs typeface="Arial"/>
              </a:rPr>
              <a:t>promoting</a:t>
            </a:r>
            <a:r>
              <a:rPr lang="fr-BE" sz="3600">
                <a:cs typeface="Arial"/>
              </a:rPr>
              <a:t> Union values</a:t>
            </a:r>
          </a:p>
        </p:txBody>
      </p:sp>
    </p:spTree>
    <p:extLst>
      <p:ext uri="{BB962C8B-B14F-4D97-AF65-F5344CB8AC3E}">
        <p14:creationId xmlns:p14="http://schemas.microsoft.com/office/powerpoint/2010/main" val="5797003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477667" y="2315736"/>
            <a:ext cx="3715192" cy="148311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lIns="0" tIns="36000" rIns="0" bIns="36000" rtlCol="0" anchor="ctr"/>
          <a:lstStyle/>
          <a:p>
            <a:pPr lvl="0" algn="ctr"/>
            <a:r>
              <a:rPr lang="fr-BE" sz="2000" b="1" err="1"/>
              <a:t>Build</a:t>
            </a:r>
            <a:r>
              <a:rPr lang="fr-BE" sz="2000" b="1"/>
              <a:t> </a:t>
            </a:r>
            <a:r>
              <a:rPr lang="fr-BE" sz="2000" b="1" err="1"/>
              <a:t>knowledge</a:t>
            </a:r>
            <a:r>
              <a:rPr lang="fr-BE" sz="2000" b="1"/>
              <a:t> and </a:t>
            </a:r>
            <a:r>
              <a:rPr lang="fr-BE" sz="2000" b="1" err="1"/>
              <a:t>capacity</a:t>
            </a:r>
            <a:endParaRPr lang="fr-BE" sz="2000" b="1"/>
          </a:p>
        </p:txBody>
      </p:sp>
      <p:graphicFrame>
        <p:nvGraphicFramePr>
          <p:cNvPr id="5" name="Diagram 4"/>
          <p:cNvGraphicFramePr/>
          <p:nvPr>
            <p:extLst>
              <p:ext uri="{D42A27DB-BD31-4B8C-83A1-F6EECF244321}">
                <p14:modId xmlns:p14="http://schemas.microsoft.com/office/powerpoint/2010/main" val="2592965133"/>
              </p:ext>
            </p:extLst>
          </p:nvPr>
        </p:nvGraphicFramePr>
        <p:xfrm>
          <a:off x="4057109" y="125515"/>
          <a:ext cx="4337824" cy="6311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Oval 5"/>
          <p:cNvSpPr/>
          <p:nvPr/>
        </p:nvSpPr>
        <p:spPr>
          <a:xfrm>
            <a:off x="8010239" y="2315736"/>
            <a:ext cx="3473582" cy="1483113"/>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lIns="0" tIns="36000" rIns="0" bIns="36000" rtlCol="0" anchor="ctr"/>
          <a:lstStyle/>
          <a:p>
            <a:pPr lvl="0" algn="ctr"/>
            <a:r>
              <a:rPr lang="fr-BE" sz="2000" b="1"/>
              <a:t>and </a:t>
            </a:r>
            <a:r>
              <a:rPr lang="fr-BE" sz="2000" b="1" err="1"/>
              <a:t>regrant</a:t>
            </a:r>
            <a:r>
              <a:rPr lang="fr-BE" sz="2000" b="1"/>
              <a:t> </a:t>
            </a:r>
          </a:p>
        </p:txBody>
      </p:sp>
      <p:sp>
        <p:nvSpPr>
          <p:cNvPr id="3" name="Title 2"/>
          <p:cNvSpPr>
            <a:spLocks noGrp="1"/>
          </p:cNvSpPr>
          <p:nvPr>
            <p:ph type="title"/>
          </p:nvPr>
        </p:nvSpPr>
        <p:spPr/>
        <p:txBody>
          <a:bodyPr/>
          <a:lstStyle/>
          <a:p>
            <a:r>
              <a:rPr lang="fr-BE" sz="2800"/>
              <a:t>The </a:t>
            </a:r>
            <a:r>
              <a:rPr lang="fr-BE" sz="2800" err="1"/>
              <a:t>role</a:t>
            </a:r>
            <a:r>
              <a:rPr lang="fr-BE" sz="2800"/>
              <a:t> of </a:t>
            </a:r>
            <a:r>
              <a:rPr lang="fr-BE" sz="2800" err="1"/>
              <a:t>intermediaries</a:t>
            </a:r>
            <a:endParaRPr lang="en-GB" sz="2800" err="1">
              <a:cs typeface="Arial"/>
            </a:endParaRPr>
          </a:p>
        </p:txBody>
      </p:sp>
    </p:spTree>
    <p:extLst>
      <p:ext uri="{BB962C8B-B14F-4D97-AF65-F5344CB8AC3E}">
        <p14:creationId xmlns:p14="http://schemas.microsoft.com/office/powerpoint/2010/main" val="1944903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Hexagon 16"/>
          <p:cNvSpPr>
            <a:spLocks noChangeAspect="1"/>
          </p:cNvSpPr>
          <p:nvPr/>
        </p:nvSpPr>
        <p:spPr>
          <a:xfrm rot="5400000">
            <a:off x="6714830" y="1354879"/>
            <a:ext cx="1296000" cy="1721455"/>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 name="Oval 2"/>
          <p:cNvSpPr/>
          <p:nvPr/>
        </p:nvSpPr>
        <p:spPr>
          <a:xfrm>
            <a:off x="1205909" y="2537376"/>
            <a:ext cx="3429281" cy="158252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wrap="square" lIns="0" rIns="0" rtlCol="0" anchor="ctr">
            <a:noAutofit/>
          </a:bodyPr>
          <a:lstStyle/>
          <a:p>
            <a:pPr algn="ctr"/>
            <a:r>
              <a:rPr lang="en-GB" sz="2000"/>
              <a:t>Protect, promote and raise awareness on rights and values </a:t>
            </a:r>
            <a:endParaRPr lang="fr-BE" sz="2000"/>
          </a:p>
        </p:txBody>
      </p:sp>
      <p:sp>
        <p:nvSpPr>
          <p:cNvPr id="5" name="Title 4"/>
          <p:cNvSpPr>
            <a:spLocks noGrp="1"/>
          </p:cNvSpPr>
          <p:nvPr>
            <p:ph type="title"/>
          </p:nvPr>
        </p:nvSpPr>
        <p:spPr/>
        <p:txBody>
          <a:bodyPr/>
          <a:lstStyle/>
          <a:p>
            <a:r>
              <a:rPr lang="fr-BE" sz="2800" err="1"/>
              <a:t>Funded</a:t>
            </a:r>
            <a:r>
              <a:rPr lang="fr-BE" sz="2800"/>
              <a:t> actions for </a:t>
            </a:r>
            <a:br>
              <a:rPr lang="fr-BE" sz="2800"/>
            </a:br>
            <a:r>
              <a:rPr lang="fr-BE" sz="2800"/>
              <a:t>civil society organisations</a:t>
            </a:r>
            <a:endParaRPr lang="fr-BE" sz="2800">
              <a:cs typeface="Arial"/>
            </a:endParaRPr>
          </a:p>
        </p:txBody>
      </p:sp>
      <p:grpSp>
        <p:nvGrpSpPr>
          <p:cNvPr id="7" name="Group 6"/>
          <p:cNvGrpSpPr/>
          <p:nvPr/>
        </p:nvGrpSpPr>
        <p:grpSpPr>
          <a:xfrm>
            <a:off x="7273323" y="345245"/>
            <a:ext cx="2010183" cy="1513370"/>
            <a:chOff x="3402565" y="172203"/>
            <a:chExt cx="2010183" cy="1513370"/>
          </a:xfrm>
        </p:grpSpPr>
        <p:sp>
          <p:nvSpPr>
            <p:cNvPr id="8" name="Hexagon 7"/>
            <p:cNvSpPr/>
            <p:nvPr/>
          </p:nvSpPr>
          <p:spPr>
            <a:xfrm rot="5400000">
              <a:off x="3650972" y="-76204"/>
              <a:ext cx="1513370" cy="2010183"/>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Hexagon 4"/>
            <p:cNvSpPr txBox="1"/>
            <p:nvPr/>
          </p:nvSpPr>
          <p:spPr>
            <a:xfrm>
              <a:off x="3737596" y="424431"/>
              <a:ext cx="1340122" cy="1008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n-GB" sz="1400" b="1" kern="1200"/>
                <a:t>Awareness raising communication</a:t>
              </a:r>
              <a:endParaRPr lang="en-US" sz="1400" b="1" kern="1200"/>
            </a:p>
          </p:txBody>
        </p:sp>
      </p:grpSp>
      <p:sp>
        <p:nvSpPr>
          <p:cNvPr id="11" name="Hexagon 10"/>
          <p:cNvSpPr>
            <a:spLocks noChangeAspect="1"/>
          </p:cNvSpPr>
          <p:nvPr/>
        </p:nvSpPr>
        <p:spPr>
          <a:xfrm rot="5400000">
            <a:off x="5788916" y="409262"/>
            <a:ext cx="1224000" cy="1625819"/>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3" name="Group 12"/>
          <p:cNvGrpSpPr/>
          <p:nvPr/>
        </p:nvGrpSpPr>
        <p:grpSpPr>
          <a:xfrm>
            <a:off x="6692769" y="1576032"/>
            <a:ext cx="3268156" cy="1260000"/>
            <a:chOff x="1797064" y="100136"/>
            <a:chExt cx="3268156" cy="1260000"/>
          </a:xfrm>
        </p:grpSpPr>
        <p:sp>
          <p:nvSpPr>
            <p:cNvPr id="14" name="Hexagon 13"/>
            <p:cNvSpPr>
              <a:spLocks noChangeAspect="1"/>
            </p:cNvSpPr>
            <p:nvPr/>
          </p:nvSpPr>
          <p:spPr>
            <a:xfrm rot="5400000">
              <a:off x="3598402" y="-106683"/>
              <a:ext cx="1260000" cy="1673637"/>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Hexagon 4"/>
            <p:cNvSpPr txBox="1"/>
            <p:nvPr/>
          </p:nvSpPr>
          <p:spPr>
            <a:xfrm>
              <a:off x="1797064" y="284680"/>
              <a:ext cx="1340122" cy="1008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a:r>
                <a:rPr lang="en-GB" sz="1400" b="1"/>
                <a:t>civic platforms and civil dialogues</a:t>
              </a:r>
              <a:endParaRPr lang="fr-BE" sz="1400" b="1"/>
            </a:p>
          </p:txBody>
        </p:sp>
      </p:grpSp>
      <p:sp>
        <p:nvSpPr>
          <p:cNvPr id="20" name="Hexagon 19"/>
          <p:cNvSpPr>
            <a:spLocks noChangeAspect="1"/>
          </p:cNvSpPr>
          <p:nvPr/>
        </p:nvSpPr>
        <p:spPr>
          <a:xfrm rot="5400000">
            <a:off x="6016324" y="2459096"/>
            <a:ext cx="1188000" cy="1578001"/>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2" name="Group 21"/>
          <p:cNvGrpSpPr>
            <a:grpSpLocks noChangeAspect="1"/>
          </p:cNvGrpSpPr>
          <p:nvPr/>
        </p:nvGrpSpPr>
        <p:grpSpPr>
          <a:xfrm>
            <a:off x="7453554" y="2571065"/>
            <a:ext cx="1692000" cy="1273823"/>
            <a:chOff x="3402565" y="172203"/>
            <a:chExt cx="2010183" cy="1513370"/>
          </a:xfrm>
        </p:grpSpPr>
        <p:sp>
          <p:nvSpPr>
            <p:cNvPr id="23" name="Hexagon 22"/>
            <p:cNvSpPr/>
            <p:nvPr/>
          </p:nvSpPr>
          <p:spPr>
            <a:xfrm rot="5400000">
              <a:off x="3650972" y="-76204"/>
              <a:ext cx="1513370" cy="2010183"/>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Hexagon 4"/>
            <p:cNvSpPr txBox="1"/>
            <p:nvPr/>
          </p:nvSpPr>
          <p:spPr>
            <a:xfrm>
              <a:off x="3737596" y="424431"/>
              <a:ext cx="1340122" cy="1008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622300">
                <a:lnSpc>
                  <a:spcPct val="90000"/>
                </a:lnSpc>
                <a:spcBef>
                  <a:spcPct val="0"/>
                </a:spcBef>
                <a:spcAft>
                  <a:spcPct val="35000"/>
                </a:spcAft>
              </a:pPr>
              <a:r>
                <a:rPr lang="en-GB" sz="1400" b="1"/>
                <a:t>Coalitions and partnerships among CSOs</a:t>
              </a:r>
              <a:endParaRPr lang="fr-BE" sz="1400" b="1"/>
            </a:p>
          </p:txBody>
        </p:sp>
      </p:grpSp>
      <p:grpSp>
        <p:nvGrpSpPr>
          <p:cNvPr id="25" name="Group 24"/>
          <p:cNvGrpSpPr>
            <a:grpSpLocks noChangeAspect="1"/>
          </p:cNvGrpSpPr>
          <p:nvPr/>
        </p:nvGrpSpPr>
        <p:grpSpPr>
          <a:xfrm>
            <a:off x="7549217" y="4574337"/>
            <a:ext cx="1338915" cy="1008000"/>
            <a:chOff x="3214916" y="232966"/>
            <a:chExt cx="2010183" cy="1513370"/>
          </a:xfrm>
        </p:grpSpPr>
        <p:sp>
          <p:nvSpPr>
            <p:cNvPr id="26" name="Hexagon 25"/>
            <p:cNvSpPr/>
            <p:nvPr/>
          </p:nvSpPr>
          <p:spPr>
            <a:xfrm rot="5400000">
              <a:off x="3463323" y="-15441"/>
              <a:ext cx="1513370" cy="2010183"/>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Hexagon 4"/>
            <p:cNvSpPr txBox="1"/>
            <p:nvPr/>
          </p:nvSpPr>
          <p:spPr>
            <a:xfrm>
              <a:off x="3608663" y="649252"/>
              <a:ext cx="1340122" cy="100891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r>
                <a:rPr lang="en-GB" sz="1400" b="1"/>
                <a:t>Lobbying</a:t>
              </a:r>
            </a:p>
            <a:p>
              <a:pPr lvl="0"/>
              <a:r>
                <a:rPr lang="en-GB" sz="1400" b="1"/>
                <a:t>advocacy</a:t>
              </a:r>
              <a:endParaRPr lang="fr-BE" sz="1400" b="1"/>
            </a:p>
            <a:p>
              <a:pPr lvl="0" algn="ctr" defTabSz="622300">
                <a:lnSpc>
                  <a:spcPct val="90000"/>
                </a:lnSpc>
                <a:spcBef>
                  <a:spcPct val="0"/>
                </a:spcBef>
                <a:spcAft>
                  <a:spcPct val="35000"/>
                </a:spcAft>
              </a:pPr>
              <a:endParaRPr lang="en-US" sz="1400" b="1" kern="1200"/>
            </a:p>
          </p:txBody>
        </p:sp>
      </p:grpSp>
      <p:grpSp>
        <p:nvGrpSpPr>
          <p:cNvPr id="28" name="Group 27"/>
          <p:cNvGrpSpPr>
            <a:grpSpLocks noChangeAspect="1"/>
          </p:cNvGrpSpPr>
          <p:nvPr/>
        </p:nvGrpSpPr>
        <p:grpSpPr>
          <a:xfrm>
            <a:off x="6675558" y="3613927"/>
            <a:ext cx="1548000" cy="1165411"/>
            <a:chOff x="3402565" y="172203"/>
            <a:chExt cx="2010183" cy="1513370"/>
          </a:xfrm>
        </p:grpSpPr>
        <p:sp>
          <p:nvSpPr>
            <p:cNvPr id="29" name="Hexagon 28"/>
            <p:cNvSpPr/>
            <p:nvPr/>
          </p:nvSpPr>
          <p:spPr>
            <a:xfrm rot="5400000">
              <a:off x="3650972" y="-76204"/>
              <a:ext cx="1513370" cy="2010183"/>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Hexagon 4"/>
            <p:cNvSpPr txBox="1"/>
            <p:nvPr/>
          </p:nvSpPr>
          <p:spPr>
            <a:xfrm>
              <a:off x="3737596" y="424431"/>
              <a:ext cx="1340122" cy="1008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622300">
                <a:lnSpc>
                  <a:spcPct val="90000"/>
                </a:lnSpc>
                <a:spcBef>
                  <a:spcPct val="0"/>
                </a:spcBef>
                <a:spcAft>
                  <a:spcPct val="35000"/>
                </a:spcAft>
              </a:pPr>
              <a:r>
                <a:rPr lang="en-GB" sz="1400" b="1"/>
                <a:t>Watchdog and monitoring activities</a:t>
              </a:r>
              <a:endParaRPr lang="fr-BE" sz="1400" b="1"/>
            </a:p>
          </p:txBody>
        </p:sp>
      </p:grpSp>
      <p:grpSp>
        <p:nvGrpSpPr>
          <p:cNvPr id="31" name="Group 30"/>
          <p:cNvGrpSpPr>
            <a:grpSpLocks noChangeAspect="1"/>
          </p:cNvGrpSpPr>
          <p:nvPr/>
        </p:nvGrpSpPr>
        <p:grpSpPr>
          <a:xfrm>
            <a:off x="6815827" y="5369343"/>
            <a:ext cx="1404000" cy="1056999"/>
            <a:chOff x="3683405" y="316767"/>
            <a:chExt cx="2010183" cy="1513370"/>
          </a:xfrm>
        </p:grpSpPr>
        <p:sp>
          <p:nvSpPr>
            <p:cNvPr id="32" name="Hexagon 31"/>
            <p:cNvSpPr/>
            <p:nvPr/>
          </p:nvSpPr>
          <p:spPr>
            <a:xfrm rot="5400000">
              <a:off x="3931812" y="68360"/>
              <a:ext cx="1513370" cy="2010183"/>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Hexagon 4"/>
            <p:cNvSpPr txBox="1"/>
            <p:nvPr/>
          </p:nvSpPr>
          <p:spPr>
            <a:xfrm>
              <a:off x="4018435" y="571995"/>
              <a:ext cx="1340122" cy="10089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622300">
                <a:lnSpc>
                  <a:spcPct val="90000"/>
                </a:lnSpc>
                <a:spcBef>
                  <a:spcPct val="0"/>
                </a:spcBef>
                <a:spcAft>
                  <a:spcPct val="35000"/>
                </a:spcAft>
              </a:pPr>
              <a:r>
                <a:rPr lang="fr-BE" sz="1400" b="1" err="1"/>
                <a:t>Research</a:t>
              </a:r>
              <a:r>
                <a:rPr lang="fr-BE" sz="1400" b="1"/>
                <a:t> and </a:t>
              </a:r>
              <a:r>
                <a:rPr lang="fr-BE" sz="1400" b="1" err="1"/>
                <a:t>analysis</a:t>
              </a:r>
              <a:endParaRPr lang="fr-BE" sz="1400" b="1"/>
            </a:p>
          </p:txBody>
        </p:sp>
      </p:grpSp>
      <p:sp>
        <p:nvSpPr>
          <p:cNvPr id="35" name="Hexagon 34"/>
          <p:cNvSpPr>
            <a:spLocks noChangeAspect="1"/>
          </p:cNvSpPr>
          <p:nvPr/>
        </p:nvSpPr>
        <p:spPr>
          <a:xfrm rot="5400000">
            <a:off x="8511674" y="3447395"/>
            <a:ext cx="1188000" cy="1578001"/>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Hexagon 36"/>
          <p:cNvSpPr/>
          <p:nvPr/>
        </p:nvSpPr>
        <p:spPr>
          <a:xfrm rot="5400000">
            <a:off x="6348234" y="4460507"/>
            <a:ext cx="948588" cy="1260000"/>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Hexagon 38"/>
          <p:cNvSpPr/>
          <p:nvPr/>
        </p:nvSpPr>
        <p:spPr>
          <a:xfrm rot="5400000">
            <a:off x="8451916" y="5201799"/>
            <a:ext cx="1056999" cy="1404000"/>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320947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84747253-C9BC-4251-8AE3-8910CE9253F2}" type="slidenum">
              <a:rPr lang="en-GB" smtClean="0"/>
              <a:pPr>
                <a:defRPr/>
              </a:pPr>
              <a:t>17</a:t>
            </a:fld>
            <a:endParaRPr lang="en-GB"/>
          </a:p>
        </p:txBody>
      </p:sp>
      <p:sp>
        <p:nvSpPr>
          <p:cNvPr id="2" name="Title 1"/>
          <p:cNvSpPr>
            <a:spLocks noGrp="1"/>
          </p:cNvSpPr>
          <p:nvPr>
            <p:ph type="ctrTitle"/>
          </p:nvPr>
        </p:nvSpPr>
        <p:spPr>
          <a:xfrm>
            <a:off x="1077013" y="1122363"/>
            <a:ext cx="10372037" cy="1240348"/>
          </a:xfrm>
        </p:spPr>
        <p:txBody>
          <a:bodyPr/>
          <a:lstStyle/>
          <a:p>
            <a:pPr algn="ctr"/>
            <a:r>
              <a:rPr lang="fr-BE" sz="3200"/>
              <a:t>Contacts and </a:t>
            </a:r>
            <a:r>
              <a:rPr lang="fr-BE" sz="3200" err="1"/>
              <a:t>useful</a:t>
            </a:r>
            <a:r>
              <a:rPr lang="fr-BE" sz="3200"/>
              <a:t> links</a:t>
            </a:r>
            <a:endParaRPr lang="en-GB" sz="3200"/>
          </a:p>
        </p:txBody>
      </p:sp>
      <p:sp>
        <p:nvSpPr>
          <p:cNvPr id="3" name="Oval 2"/>
          <p:cNvSpPr/>
          <p:nvPr/>
        </p:nvSpPr>
        <p:spPr>
          <a:xfrm>
            <a:off x="1552575" y="3235845"/>
            <a:ext cx="904875" cy="885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1552575" y="4209890"/>
            <a:ext cx="904875" cy="885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1552575" y="5178101"/>
            <a:ext cx="904875" cy="885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2933700" y="3514769"/>
            <a:ext cx="7829550" cy="1200329"/>
          </a:xfrm>
          <a:prstGeom prst="rect">
            <a:avLst/>
          </a:prstGeom>
          <a:noFill/>
        </p:spPr>
        <p:txBody>
          <a:bodyPr wrap="square" rtlCol="0">
            <a:spAutoFit/>
          </a:bodyPr>
          <a:lstStyle/>
          <a:p>
            <a:r>
              <a:rPr lang="fr-BE"/>
              <a:t>How to </a:t>
            </a:r>
            <a:r>
              <a:rPr lang="fr-BE" err="1"/>
              <a:t>apply</a:t>
            </a:r>
            <a:r>
              <a:rPr lang="fr-BE"/>
              <a:t>: Go to the </a:t>
            </a:r>
            <a:r>
              <a:rPr lang="fr-BE" err="1">
                <a:hlinkClick r:id="rId3"/>
              </a:rPr>
              <a:t>Funding</a:t>
            </a:r>
            <a:r>
              <a:rPr lang="fr-BE">
                <a:hlinkClick r:id="rId3"/>
              </a:rPr>
              <a:t> &amp; Tenders </a:t>
            </a:r>
            <a:r>
              <a:rPr lang="fr-BE" err="1">
                <a:hlinkClick r:id="rId3"/>
              </a:rPr>
              <a:t>Opportunities</a:t>
            </a:r>
            <a:r>
              <a:rPr lang="fr-BE">
                <a:hlinkClick r:id="rId3"/>
              </a:rPr>
              <a:t> Portal</a:t>
            </a:r>
            <a:endParaRPr lang="fr-BE"/>
          </a:p>
          <a:p>
            <a:r>
              <a:rPr lang="fr-BE"/>
              <a:t>Watch info sessions on </a:t>
            </a:r>
            <a:r>
              <a:rPr lang="fr-BE">
                <a:hlinkClick r:id="rId4"/>
              </a:rPr>
              <a:t>how to </a:t>
            </a:r>
            <a:r>
              <a:rPr lang="fr-BE" err="1">
                <a:hlinkClick r:id="rId4"/>
              </a:rPr>
              <a:t>apply</a:t>
            </a:r>
            <a:r>
              <a:rPr lang="fr-BE">
                <a:hlinkClick r:id="rId4"/>
              </a:rPr>
              <a:t> </a:t>
            </a:r>
            <a:endParaRPr lang="fr-BE"/>
          </a:p>
          <a:p>
            <a:r>
              <a:rPr lang="fr-BE" err="1"/>
              <a:t>Seek</a:t>
            </a:r>
            <a:r>
              <a:rPr lang="fr-BE"/>
              <a:t> for </a:t>
            </a:r>
            <a:r>
              <a:rPr lang="fr-BE" err="1">
                <a:hlinkClick r:id="rId5"/>
              </a:rPr>
              <a:t>technical</a:t>
            </a:r>
            <a:r>
              <a:rPr lang="fr-BE">
                <a:hlinkClick r:id="rId5"/>
              </a:rPr>
              <a:t> assistance</a:t>
            </a:r>
            <a:endParaRPr lang="en-GB"/>
          </a:p>
          <a:p>
            <a:endParaRPr lang="en-GB"/>
          </a:p>
        </p:txBody>
      </p:sp>
      <p:sp>
        <p:nvSpPr>
          <p:cNvPr id="13" name="TextBox 12"/>
          <p:cNvSpPr txBox="1"/>
          <p:nvPr/>
        </p:nvSpPr>
        <p:spPr>
          <a:xfrm>
            <a:off x="2933700" y="4448897"/>
            <a:ext cx="7829550" cy="1200329"/>
          </a:xfrm>
          <a:prstGeom prst="rect">
            <a:avLst/>
          </a:prstGeom>
          <a:noFill/>
        </p:spPr>
        <p:txBody>
          <a:bodyPr wrap="square" lIns="91440" tIns="45720" rIns="91440" bIns="45720" rtlCol="0" anchor="t">
            <a:spAutoFit/>
          </a:bodyPr>
          <a:lstStyle/>
          <a:p>
            <a:r>
              <a:rPr lang="fr-BE" dirty="0" err="1"/>
              <a:t>See</a:t>
            </a:r>
            <a:r>
              <a:rPr lang="fr-BE" dirty="0"/>
              <a:t> the </a:t>
            </a:r>
            <a:r>
              <a:rPr lang="fr-BE" dirty="0">
                <a:hlinkClick r:id="rId6"/>
              </a:rPr>
              <a:t>CERV Programme structure</a:t>
            </a:r>
            <a:r>
              <a:rPr lang="fr-BE" dirty="0"/>
              <a:t>, the </a:t>
            </a:r>
            <a:r>
              <a:rPr lang="fr-BE" dirty="0">
                <a:hlinkClick r:id="rId7"/>
              </a:rPr>
              <a:t>Work Programme</a:t>
            </a:r>
            <a:r>
              <a:rPr lang="fr-BE" dirty="0"/>
              <a:t> and </a:t>
            </a:r>
            <a:r>
              <a:rPr lang="fr-BE" dirty="0">
                <a:hlinkClick r:id="rId8"/>
              </a:rPr>
              <a:t>Regulation</a:t>
            </a:r>
            <a:endParaRPr lang="fr-BE" dirty="0"/>
          </a:p>
          <a:p>
            <a:r>
              <a:rPr lang="fr-BE" dirty="0"/>
              <a:t>Read </a:t>
            </a:r>
            <a:r>
              <a:rPr lang="fr-BE" dirty="0" err="1"/>
              <a:t>carefully</a:t>
            </a:r>
            <a:r>
              <a:rPr lang="fr-BE" dirty="0"/>
              <a:t> the </a:t>
            </a:r>
            <a:r>
              <a:rPr lang="fr-BE" dirty="0" err="1"/>
              <a:t>text</a:t>
            </a:r>
            <a:r>
              <a:rPr lang="fr-BE" dirty="0"/>
              <a:t> of the </a:t>
            </a:r>
            <a:r>
              <a:rPr lang="fr-BE" dirty="0">
                <a:hlinkClick r:id="rId6"/>
              </a:rPr>
              <a:t>call for proposal</a:t>
            </a:r>
            <a:endParaRPr lang="fr-BE" dirty="0">
              <a:cs typeface="Arial"/>
            </a:endParaRPr>
          </a:p>
          <a:p>
            <a:r>
              <a:rPr lang="fr-BE" dirty="0" err="1">
                <a:ea typeface="+mn-lt"/>
                <a:cs typeface="+mn-lt"/>
              </a:rPr>
              <a:t>Seek</a:t>
            </a:r>
            <a:r>
              <a:rPr lang="fr-BE" dirty="0">
                <a:ea typeface="+mn-lt"/>
                <a:cs typeface="+mn-lt"/>
              </a:rPr>
              <a:t> for guidance </a:t>
            </a:r>
            <a:r>
              <a:rPr lang="fr-BE" dirty="0" err="1">
                <a:ea typeface="+mn-lt"/>
                <a:cs typeface="+mn-lt"/>
              </a:rPr>
              <a:t>with</a:t>
            </a:r>
            <a:r>
              <a:rPr lang="fr-BE" dirty="0">
                <a:ea typeface="+mn-lt"/>
                <a:cs typeface="+mn-lt"/>
              </a:rPr>
              <a:t> the </a:t>
            </a:r>
            <a:r>
              <a:rPr lang="fr-BE" dirty="0">
                <a:ea typeface="+mn-lt"/>
                <a:cs typeface="+mn-lt"/>
                <a:hlinkClick r:id="rId9"/>
              </a:rPr>
              <a:t>CERV Contact Points </a:t>
            </a:r>
            <a:r>
              <a:rPr lang="fr-BE" dirty="0">
                <a:ea typeface="+mn-lt"/>
                <a:cs typeface="+mn-lt"/>
              </a:rPr>
              <a:t>(in 15 EU Countries)</a:t>
            </a:r>
          </a:p>
          <a:p>
            <a:endParaRPr lang="fr-BE" dirty="0">
              <a:cs typeface="Arial"/>
            </a:endParaRPr>
          </a:p>
        </p:txBody>
      </p:sp>
      <p:sp>
        <p:nvSpPr>
          <p:cNvPr id="14" name="TextBox 13"/>
          <p:cNvSpPr txBox="1"/>
          <p:nvPr/>
        </p:nvSpPr>
        <p:spPr>
          <a:xfrm>
            <a:off x="2933700" y="5391989"/>
            <a:ext cx="7829550" cy="923330"/>
          </a:xfrm>
          <a:prstGeom prst="rect">
            <a:avLst/>
          </a:prstGeom>
          <a:noFill/>
        </p:spPr>
        <p:txBody>
          <a:bodyPr wrap="square" lIns="91440" tIns="45720" rIns="91440" bIns="45720" rtlCol="0" anchor="t">
            <a:spAutoFit/>
          </a:bodyPr>
          <a:lstStyle/>
          <a:p>
            <a:r>
              <a:rPr lang="fr-BE" dirty="0">
                <a:ea typeface="+mn-lt"/>
                <a:cs typeface="+mn-lt"/>
              </a:rPr>
              <a:t>Watch </a:t>
            </a:r>
            <a:r>
              <a:rPr lang="fr-BE" dirty="0" err="1">
                <a:ea typeface="+mn-lt"/>
                <a:cs typeface="+mn-lt"/>
              </a:rPr>
              <a:t>this</a:t>
            </a:r>
            <a:r>
              <a:rPr lang="fr-BE" dirty="0">
                <a:ea typeface="+mn-lt"/>
                <a:cs typeface="+mn-lt"/>
              </a:rPr>
              <a:t> </a:t>
            </a:r>
            <a:r>
              <a:rPr lang="fr-BE" dirty="0" err="1">
                <a:ea typeface="+mn-lt"/>
                <a:cs typeface="+mn-lt"/>
              </a:rPr>
              <a:t>presentation</a:t>
            </a:r>
            <a:r>
              <a:rPr lang="fr-BE" dirty="0">
                <a:ea typeface="+mn-lt"/>
                <a:cs typeface="+mn-lt"/>
              </a:rPr>
              <a:t> </a:t>
            </a:r>
            <a:r>
              <a:rPr lang="fr-BE" dirty="0" err="1">
                <a:ea typeface="+mn-lt"/>
                <a:cs typeface="+mn-lt"/>
              </a:rPr>
              <a:t>during</a:t>
            </a:r>
            <a:r>
              <a:rPr lang="fr-BE" dirty="0">
                <a:ea typeface="+mn-lt"/>
                <a:cs typeface="+mn-lt"/>
              </a:rPr>
              <a:t> the </a:t>
            </a:r>
            <a:r>
              <a:rPr lang="fr-BE" dirty="0">
                <a:ea typeface="+mn-lt"/>
                <a:cs typeface="+mn-lt"/>
                <a:hlinkClick r:id="rId10"/>
              </a:rPr>
              <a:t>EWRC event</a:t>
            </a:r>
          </a:p>
          <a:p>
            <a:r>
              <a:rPr lang="fr-BE" dirty="0">
                <a:ea typeface="+mn-lt"/>
                <a:cs typeface="+mn-lt"/>
              </a:rPr>
              <a:t>Watch </a:t>
            </a:r>
            <a:r>
              <a:rPr lang="fr-BE" dirty="0" err="1">
                <a:ea typeface="+mn-lt"/>
                <a:cs typeface="+mn-lt"/>
              </a:rPr>
              <a:t>previous</a:t>
            </a:r>
            <a:r>
              <a:rPr lang="fr-BE" dirty="0">
                <a:ea typeface="+mn-lt"/>
                <a:cs typeface="+mn-lt"/>
              </a:rPr>
              <a:t> </a:t>
            </a:r>
            <a:r>
              <a:rPr lang="fr-BE" dirty="0" err="1">
                <a:ea typeface="+mn-lt"/>
                <a:cs typeface="+mn-lt"/>
              </a:rPr>
              <a:t>presentations</a:t>
            </a:r>
            <a:r>
              <a:rPr lang="fr-BE" dirty="0">
                <a:ea typeface="+mn-lt"/>
                <a:cs typeface="+mn-lt"/>
              </a:rPr>
              <a:t> </a:t>
            </a:r>
            <a:r>
              <a:rPr lang="fr-BE" dirty="0" err="1">
                <a:ea typeface="+mn-lt"/>
                <a:cs typeface="+mn-lt"/>
              </a:rPr>
              <a:t>during</a:t>
            </a:r>
            <a:r>
              <a:rPr lang="fr-BE" dirty="0">
                <a:ea typeface="+mn-lt"/>
                <a:cs typeface="+mn-lt"/>
              </a:rPr>
              <a:t> the </a:t>
            </a:r>
            <a:r>
              <a:rPr lang="fr-BE" dirty="0">
                <a:ea typeface="+mn-lt"/>
                <a:cs typeface="+mn-lt"/>
                <a:hlinkClick r:id="rId11"/>
              </a:rPr>
              <a:t>CERV Dialogue Week</a:t>
            </a:r>
            <a:endParaRPr lang="fr-BE" dirty="0">
              <a:ea typeface="+mn-lt"/>
              <a:cs typeface="+mn-lt"/>
            </a:endParaRPr>
          </a:p>
          <a:p>
            <a:r>
              <a:rPr lang="fr-BE" dirty="0" err="1"/>
              <a:t>Subscribe</a:t>
            </a:r>
            <a:r>
              <a:rPr lang="fr-BE" dirty="0"/>
              <a:t> to DG Justice </a:t>
            </a:r>
            <a:r>
              <a:rPr lang="fr-BE" dirty="0">
                <a:hlinkClick r:id="rId12"/>
              </a:rPr>
              <a:t>Newsletter</a:t>
            </a:r>
            <a:endParaRPr lang="fr-BE">
              <a:cs typeface="Arial"/>
            </a:endParaRPr>
          </a:p>
        </p:txBody>
      </p:sp>
      <p:cxnSp>
        <p:nvCxnSpPr>
          <p:cNvPr id="15" name="Straight Arrow Connector 14"/>
          <p:cNvCxnSpPr/>
          <p:nvPr/>
        </p:nvCxnSpPr>
        <p:spPr>
          <a:xfrm>
            <a:off x="2457450" y="3699435"/>
            <a:ext cx="476250" cy="0"/>
          </a:xfrm>
          <a:prstGeom prst="straightConnector1">
            <a:avLst/>
          </a:prstGeom>
          <a:ln w="920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457450" y="5621013"/>
            <a:ext cx="476250" cy="0"/>
          </a:xfrm>
          <a:prstGeom prst="straightConnector1">
            <a:avLst/>
          </a:prstGeom>
          <a:ln w="92075">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457450" y="4652802"/>
            <a:ext cx="476250" cy="0"/>
          </a:xfrm>
          <a:prstGeom prst="straightConnector1">
            <a:avLst/>
          </a:prstGeom>
          <a:ln w="920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6466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84747253-C9BC-4251-8AE3-8910CE9253F2}" type="slidenum">
              <a:rPr lang="en-GB" smtClean="0"/>
              <a:pPr>
                <a:defRPr/>
              </a:pPr>
              <a:t>18</a:t>
            </a:fld>
            <a:endParaRPr lang="en-GB"/>
          </a:p>
        </p:txBody>
      </p:sp>
      <p:sp>
        <p:nvSpPr>
          <p:cNvPr id="2" name="Title 1"/>
          <p:cNvSpPr>
            <a:spLocks noGrp="1"/>
          </p:cNvSpPr>
          <p:nvPr>
            <p:ph type="ctrTitle"/>
          </p:nvPr>
        </p:nvSpPr>
        <p:spPr>
          <a:xfrm>
            <a:off x="1077013" y="1122363"/>
            <a:ext cx="10372037" cy="1240348"/>
          </a:xfrm>
        </p:spPr>
        <p:txBody>
          <a:bodyPr/>
          <a:lstStyle/>
          <a:p>
            <a:pPr algn="ctr"/>
            <a:r>
              <a:rPr lang="fr-BE" sz="3200"/>
              <a:t>Contacts and </a:t>
            </a:r>
            <a:r>
              <a:rPr lang="fr-BE" sz="3200" err="1"/>
              <a:t>useful</a:t>
            </a:r>
            <a:r>
              <a:rPr lang="fr-BE" sz="3200"/>
              <a:t> links</a:t>
            </a:r>
            <a:endParaRPr lang="en-GB" sz="3200"/>
          </a:p>
        </p:txBody>
      </p:sp>
      <p:sp>
        <p:nvSpPr>
          <p:cNvPr id="4" name="TextBox 3"/>
          <p:cNvSpPr txBox="1"/>
          <p:nvPr/>
        </p:nvSpPr>
        <p:spPr>
          <a:xfrm>
            <a:off x="1075673" y="3514769"/>
            <a:ext cx="10324316" cy="1015663"/>
          </a:xfrm>
          <a:prstGeom prst="rect">
            <a:avLst/>
          </a:prstGeom>
          <a:noFill/>
        </p:spPr>
        <p:txBody>
          <a:bodyPr wrap="square" lIns="91440" tIns="45720" rIns="91440" bIns="45720" rtlCol="0" anchor="t">
            <a:spAutoFit/>
          </a:bodyPr>
          <a:lstStyle/>
          <a:p>
            <a:r>
              <a:rPr lang="fr-BE" sz="1400" dirty="0" err="1"/>
              <a:t>Funding</a:t>
            </a:r>
            <a:r>
              <a:rPr lang="fr-BE" sz="1400" dirty="0"/>
              <a:t> &amp; Tenders </a:t>
            </a:r>
            <a:r>
              <a:rPr lang="fr-BE" sz="1400" dirty="0" err="1"/>
              <a:t>Opportunities</a:t>
            </a:r>
            <a:r>
              <a:rPr lang="fr-BE" sz="1400" dirty="0"/>
              <a:t> Portal : </a:t>
            </a:r>
            <a:r>
              <a:rPr lang="fr-BE" sz="1400" dirty="0">
                <a:ea typeface="+mn-lt"/>
                <a:cs typeface="+mn-lt"/>
                <a:hlinkClick r:id="rId3"/>
              </a:rPr>
              <a:t>https://webgate.ec.europa.eu/funding-tenders-opportunities/display/OM/Online+Manual</a:t>
            </a:r>
            <a:endParaRPr lang="fr-BE" sz="1400">
              <a:cs typeface="Arial"/>
            </a:endParaRPr>
          </a:p>
          <a:p>
            <a:r>
              <a:rPr lang="fr-BE" sz="1400" dirty="0"/>
              <a:t>Info sessions on how to </a:t>
            </a:r>
            <a:r>
              <a:rPr lang="fr-BE" sz="1400" dirty="0" err="1"/>
              <a:t>apply</a:t>
            </a:r>
            <a:r>
              <a:rPr lang="fr-BE" sz="1400" dirty="0"/>
              <a:t> : </a:t>
            </a:r>
            <a:r>
              <a:rPr lang="fr-BE" sz="1400" dirty="0">
                <a:ea typeface="+mn-lt"/>
                <a:cs typeface="+mn-lt"/>
                <a:hlinkClick r:id="rId4"/>
              </a:rPr>
              <a:t>https://www.eacea.ec.europa.eu/grants/how-get-grant_en</a:t>
            </a:r>
            <a:endParaRPr lang="fr-BE" sz="1400">
              <a:ea typeface="+mn-lt"/>
              <a:cs typeface="+mn-lt"/>
            </a:endParaRPr>
          </a:p>
          <a:p>
            <a:r>
              <a:rPr lang="fr-BE" sz="1400" dirty="0" err="1"/>
              <a:t>Technical</a:t>
            </a:r>
            <a:r>
              <a:rPr lang="fr-BE" sz="1400" dirty="0"/>
              <a:t> assistance</a:t>
            </a:r>
            <a:r>
              <a:rPr lang="en-GB" sz="1400" dirty="0"/>
              <a:t> : </a:t>
            </a:r>
            <a:r>
              <a:rPr lang="en-GB" sz="1400" dirty="0">
                <a:ea typeface="+mn-lt"/>
                <a:cs typeface="+mn-lt"/>
                <a:hlinkClick r:id="rId5"/>
              </a:rPr>
              <a:t>https://ec.europa.eu/info/funding-tenders/opportunities/portal/screen/support/helpdesks/contact-form</a:t>
            </a:r>
            <a:endParaRPr lang="en-GB" sz="1400">
              <a:cs typeface="Arial"/>
            </a:endParaRPr>
          </a:p>
          <a:p>
            <a:endParaRPr lang="en-GB"/>
          </a:p>
        </p:txBody>
      </p:sp>
      <p:sp>
        <p:nvSpPr>
          <p:cNvPr id="13" name="TextBox 12"/>
          <p:cNvSpPr txBox="1"/>
          <p:nvPr/>
        </p:nvSpPr>
        <p:spPr>
          <a:xfrm>
            <a:off x="1075673" y="4302760"/>
            <a:ext cx="9979851" cy="954107"/>
          </a:xfrm>
          <a:prstGeom prst="rect">
            <a:avLst/>
          </a:prstGeom>
          <a:noFill/>
        </p:spPr>
        <p:txBody>
          <a:bodyPr wrap="square" lIns="91440" tIns="45720" rIns="91440" bIns="45720" rtlCol="0" anchor="t">
            <a:spAutoFit/>
          </a:bodyPr>
          <a:lstStyle/>
          <a:p>
            <a:r>
              <a:rPr lang="fr-BE" sz="1400" dirty="0"/>
              <a:t>CERV calls for </a:t>
            </a:r>
            <a:r>
              <a:rPr lang="fr-BE" sz="1400" dirty="0" err="1"/>
              <a:t>proposals</a:t>
            </a:r>
            <a:r>
              <a:rPr lang="fr-BE" sz="1400" dirty="0"/>
              <a:t> : </a:t>
            </a:r>
            <a:r>
              <a:rPr lang="fr-BE" sz="1400" dirty="0">
                <a:ea typeface="+mn-lt"/>
                <a:cs typeface="+mn-lt"/>
                <a:hlinkClick r:id="rId6"/>
              </a:rPr>
              <a:t>https://ec.europa.eu/info/funding-tenders/opportunities/portal/screen/programmes/cerv</a:t>
            </a:r>
            <a:endParaRPr lang="fr-BE" sz="1400">
              <a:ea typeface="+mn-lt"/>
              <a:cs typeface="+mn-lt"/>
            </a:endParaRPr>
          </a:p>
          <a:p>
            <a:r>
              <a:rPr lang="fr-BE" sz="1400" dirty="0"/>
              <a:t>CERV 2021-2027 Work Programme and CERV Contact Points : </a:t>
            </a:r>
            <a:r>
              <a:rPr lang="fr-BE" sz="1400" dirty="0">
                <a:ea typeface="+mn-lt"/>
                <a:cs typeface="+mn-lt"/>
                <a:hlinkClick r:id="rId7"/>
              </a:rPr>
              <a:t>https://ec.europa.eu/info/departments/justice-and-consumers/justice-and-consumers-funding-tenders/funding-programmes_en</a:t>
            </a:r>
            <a:endParaRPr lang="fr-BE" sz="1400" dirty="0">
              <a:ea typeface="+mn-lt"/>
              <a:cs typeface="+mn-lt"/>
            </a:endParaRPr>
          </a:p>
          <a:p>
            <a:r>
              <a:rPr lang="fr-BE" sz="1400" dirty="0" err="1"/>
              <a:t>Regulation</a:t>
            </a:r>
            <a:r>
              <a:rPr lang="fr-BE" sz="1400" dirty="0"/>
              <a:t> </a:t>
            </a:r>
            <a:r>
              <a:rPr lang="fr-BE" sz="1400" dirty="0" err="1"/>
              <a:t>establishing</a:t>
            </a:r>
            <a:r>
              <a:rPr lang="fr-BE" sz="1400" dirty="0"/>
              <a:t> the CERV Programme : </a:t>
            </a:r>
            <a:r>
              <a:rPr lang="fr-BE" sz="1400" dirty="0">
                <a:ea typeface="+mn-lt"/>
                <a:cs typeface="+mn-lt"/>
                <a:hlinkClick r:id="rId8"/>
              </a:rPr>
              <a:t>https://eur-lex.europa.eu/eli/reg/2021/692/oj</a:t>
            </a:r>
            <a:endParaRPr lang="en-GB" sz="1400">
              <a:cs typeface="Arial"/>
            </a:endParaRPr>
          </a:p>
        </p:txBody>
      </p:sp>
      <p:sp>
        <p:nvSpPr>
          <p:cNvPr id="14" name="TextBox 13"/>
          <p:cNvSpPr txBox="1"/>
          <p:nvPr/>
        </p:nvSpPr>
        <p:spPr>
          <a:xfrm>
            <a:off x="1075674" y="5339797"/>
            <a:ext cx="10397385" cy="738664"/>
          </a:xfrm>
          <a:prstGeom prst="rect">
            <a:avLst/>
          </a:prstGeom>
          <a:noFill/>
        </p:spPr>
        <p:txBody>
          <a:bodyPr wrap="square" lIns="91440" tIns="45720" rIns="91440" bIns="45720" rtlCol="0" anchor="t">
            <a:spAutoFit/>
          </a:bodyPr>
          <a:lstStyle/>
          <a:p>
            <a:r>
              <a:rPr lang="en-GB" sz="1400" dirty="0">
                <a:ea typeface="+mn-lt"/>
                <a:cs typeface="+mn-lt"/>
              </a:rPr>
              <a:t>Wath this presentation during the EWRC event : </a:t>
            </a:r>
            <a:r>
              <a:rPr lang="en-GB" sz="1400" dirty="0">
                <a:ea typeface="+mn-lt"/>
                <a:cs typeface="+mn-lt"/>
                <a:hlinkClick r:id="rId9"/>
              </a:rPr>
              <a:t>https://www.youtube.com/watch?v=eqSiYZ6GOUg</a:t>
            </a:r>
            <a:endParaRPr lang="fr-BE" sz="1400">
              <a:ea typeface="+mn-lt"/>
              <a:cs typeface="+mn-lt"/>
            </a:endParaRPr>
          </a:p>
          <a:p>
            <a:r>
              <a:rPr lang="fr-BE" sz="1400" dirty="0">
                <a:ea typeface="+mn-lt"/>
                <a:cs typeface="+mn-lt"/>
              </a:rPr>
              <a:t>Watch </a:t>
            </a:r>
            <a:r>
              <a:rPr lang="fr-BE" sz="1400" dirty="0" err="1">
                <a:ea typeface="+mn-lt"/>
                <a:cs typeface="+mn-lt"/>
              </a:rPr>
              <a:t>previous</a:t>
            </a:r>
            <a:r>
              <a:rPr lang="fr-BE" sz="1400" dirty="0">
                <a:ea typeface="+mn-lt"/>
                <a:cs typeface="+mn-lt"/>
              </a:rPr>
              <a:t> </a:t>
            </a:r>
            <a:r>
              <a:rPr lang="fr-BE" sz="1400" dirty="0" err="1">
                <a:ea typeface="+mn-lt"/>
                <a:cs typeface="+mn-lt"/>
              </a:rPr>
              <a:t>presentations</a:t>
            </a:r>
            <a:r>
              <a:rPr lang="fr-BE" sz="1400" dirty="0">
                <a:ea typeface="+mn-lt"/>
                <a:cs typeface="+mn-lt"/>
              </a:rPr>
              <a:t> </a:t>
            </a:r>
            <a:r>
              <a:rPr lang="fr-BE" sz="1400" dirty="0" err="1">
                <a:ea typeface="+mn-lt"/>
                <a:cs typeface="+mn-lt"/>
              </a:rPr>
              <a:t>during</a:t>
            </a:r>
            <a:r>
              <a:rPr lang="fr-BE" sz="1400" dirty="0">
                <a:ea typeface="+mn-lt"/>
                <a:cs typeface="+mn-lt"/>
              </a:rPr>
              <a:t> the CERV Dialogue Week</a:t>
            </a:r>
            <a:r>
              <a:rPr lang="en-GB" sz="1400" dirty="0">
                <a:ea typeface="+mn-lt"/>
                <a:cs typeface="+mn-lt"/>
              </a:rPr>
              <a:t> : </a:t>
            </a:r>
            <a:r>
              <a:rPr lang="en-GB" sz="1400" dirty="0">
                <a:hlinkClick r:id="rId10"/>
              </a:rPr>
              <a:t>https://cerv-civil-dialogue-week.eu/home</a:t>
            </a:r>
            <a:endParaRPr lang="en-US" sz="1400">
              <a:ea typeface="+mn-lt"/>
              <a:cs typeface="+mn-lt"/>
            </a:endParaRPr>
          </a:p>
          <a:p>
            <a:r>
              <a:rPr lang="fr-BE" sz="1400" dirty="0"/>
              <a:t>DG Justice Newsletter : </a:t>
            </a:r>
            <a:r>
              <a:rPr lang="fr-BE" sz="1400" dirty="0">
                <a:ea typeface="+mn-lt"/>
                <a:cs typeface="+mn-lt"/>
                <a:hlinkClick r:id="rId11"/>
              </a:rPr>
              <a:t>https://ec.europa.eu/newsroom/just/user-subscriptions/1148/create</a:t>
            </a:r>
            <a:endParaRPr lang="fr-BE" sz="1400">
              <a:cs typeface="Arial"/>
            </a:endParaRPr>
          </a:p>
        </p:txBody>
      </p:sp>
    </p:spTree>
    <p:extLst>
      <p:ext uri="{BB962C8B-B14F-4D97-AF65-F5344CB8AC3E}">
        <p14:creationId xmlns:p14="http://schemas.microsoft.com/office/powerpoint/2010/main" val="17870347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59D7003-1858-4D66-AA4F-628ADA63E10B}" type="slidenum">
              <a:rPr lang="en-GB" smtClean="0"/>
              <a:pPr>
                <a:defRPr/>
              </a:pPr>
              <a:t>2</a:t>
            </a:fld>
            <a:endParaRPr lang="en-GB"/>
          </a:p>
        </p:txBody>
      </p:sp>
      <p:sp>
        <p:nvSpPr>
          <p:cNvPr id="10" name="Title 9"/>
          <p:cNvSpPr>
            <a:spLocks noGrp="1"/>
          </p:cNvSpPr>
          <p:nvPr>
            <p:ph type="title"/>
          </p:nvPr>
        </p:nvSpPr>
        <p:spPr/>
        <p:txBody>
          <a:bodyPr/>
          <a:lstStyle/>
          <a:p>
            <a:r>
              <a:rPr lang="fr-BE" sz="4400" err="1"/>
              <a:t>What</a:t>
            </a:r>
            <a:r>
              <a:rPr lang="fr-BE" sz="4400"/>
              <a:t> are the objectives ?</a:t>
            </a:r>
            <a:endParaRPr lang="en-GB" sz="4400"/>
          </a:p>
        </p:txBody>
      </p:sp>
      <p:sp>
        <p:nvSpPr>
          <p:cNvPr id="6" name="Right Arrow 5"/>
          <p:cNvSpPr/>
          <p:nvPr/>
        </p:nvSpPr>
        <p:spPr>
          <a:xfrm>
            <a:off x="1428460" y="1643677"/>
            <a:ext cx="5382108" cy="4176464"/>
          </a:xfrm>
          <a:prstGeom prst="rightArrow">
            <a:avLst>
              <a:gd name="adj1" fmla="val 86128"/>
              <a:gd name="adj2" fmla="val 34483"/>
            </a:avLst>
          </a:prstGeom>
          <a:solidFill>
            <a:srgbClr val="4EBEBB">
              <a:alpha val="14902"/>
            </a:srgb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just"/>
            <a:r>
              <a:rPr lang="en-GB">
                <a:solidFill>
                  <a:srgbClr val="0F5494"/>
                </a:solidFill>
                <a:latin typeface="Calibri" panose="020F0502020204030204" pitchFamily="34" charset="0"/>
                <a:cs typeface="Calibri" panose="020F0502020204030204" pitchFamily="34" charset="0"/>
              </a:rPr>
              <a:t>To protect and promote rights and values as enshrined in the Treaties, the Charter and in the applicable international human rights conventions, in particular by supporting civil society organisations and other stakeholders active at local, regional, national and transnational level, and by encouraging civic and democratic participation, in order to sustain and further develop open, rights-based, democratic, equal and inclusive societies based on the rule of </a:t>
            </a:r>
            <a:r>
              <a:rPr lang="en-GB" smtClean="0">
                <a:solidFill>
                  <a:srgbClr val="0F5494"/>
                </a:solidFill>
                <a:latin typeface="Calibri" panose="020F0502020204030204" pitchFamily="34" charset="0"/>
                <a:cs typeface="Calibri" panose="020F0502020204030204" pitchFamily="34" charset="0"/>
              </a:rPr>
              <a:t>law</a:t>
            </a:r>
          </a:p>
          <a:p>
            <a:pPr algn="just"/>
            <a:endParaRPr lang="fr-BE" err="1">
              <a:solidFill>
                <a:srgbClr val="0F5494"/>
              </a:solidFill>
              <a:latin typeface="Calibri" panose="020F0502020204030204" pitchFamily="34" charset="0"/>
              <a:cs typeface="Calibri" panose="020F0502020204030204" pitchFamily="34" charset="0"/>
            </a:endParaRPr>
          </a:p>
        </p:txBody>
      </p:sp>
      <p:graphicFrame>
        <p:nvGraphicFramePr>
          <p:cNvPr id="11" name="Diagram 10"/>
          <p:cNvGraphicFramePr/>
          <p:nvPr>
            <p:extLst>
              <p:ext uri="{D42A27DB-BD31-4B8C-83A1-F6EECF244321}">
                <p14:modId xmlns:p14="http://schemas.microsoft.com/office/powerpoint/2010/main" val="1449444723"/>
              </p:ext>
            </p:extLst>
          </p:nvPr>
        </p:nvGraphicFramePr>
        <p:xfrm>
          <a:off x="6228522" y="1614143"/>
          <a:ext cx="4861048" cy="42355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95444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59D7003-1858-4D66-AA4F-628ADA63E10B}" type="slidenum">
              <a:rPr lang="en-GB" dirty="0" smtClean="0"/>
              <a:pPr>
                <a:defRPr/>
              </a:pPr>
              <a:t>3</a:t>
            </a:fld>
            <a:endParaRPr lang="en-GB" dirty="0"/>
          </a:p>
        </p:txBody>
      </p:sp>
      <p:sp>
        <p:nvSpPr>
          <p:cNvPr id="10" name="Title 9"/>
          <p:cNvSpPr>
            <a:spLocks noGrp="1"/>
          </p:cNvSpPr>
          <p:nvPr>
            <p:ph type="title"/>
          </p:nvPr>
        </p:nvSpPr>
        <p:spPr/>
        <p:txBody>
          <a:bodyPr/>
          <a:lstStyle/>
          <a:p>
            <a:r>
              <a:rPr lang="fr-BE" sz="4400" dirty="0"/>
              <a:t>CERV Programme – Four </a:t>
            </a:r>
            <a:r>
              <a:rPr lang="fr-BE" sz="4400" dirty="0" err="1"/>
              <a:t>strands</a:t>
            </a:r>
            <a:endParaRPr lang="en-GB" sz="4400" dirty="0"/>
          </a:p>
        </p:txBody>
      </p:sp>
      <p:pic>
        <p:nvPicPr>
          <p:cNvPr id="3" name="Picture 2"/>
          <p:cNvPicPr>
            <a:picLocks noChangeAspect="1"/>
          </p:cNvPicPr>
          <p:nvPr/>
        </p:nvPicPr>
        <p:blipFill>
          <a:blip r:embed="rId3"/>
          <a:stretch>
            <a:fillRect/>
          </a:stretch>
        </p:blipFill>
        <p:spPr>
          <a:xfrm>
            <a:off x="1062184" y="1552054"/>
            <a:ext cx="9797108" cy="4082128"/>
          </a:xfrm>
          <a:prstGeom prst="rect">
            <a:avLst/>
          </a:prstGeom>
        </p:spPr>
      </p:pic>
    </p:spTree>
    <p:extLst>
      <p:ext uri="{BB962C8B-B14F-4D97-AF65-F5344CB8AC3E}">
        <p14:creationId xmlns:p14="http://schemas.microsoft.com/office/powerpoint/2010/main" val="1585593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75"/>
          <a:stretch/>
        </p:blipFill>
        <p:spPr bwMode="auto">
          <a:xfrm>
            <a:off x="6680473" y="1138356"/>
            <a:ext cx="5433045" cy="56333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136007" y="1854028"/>
            <a:ext cx="5498286" cy="969596"/>
          </a:xfrm>
        </p:spPr>
        <p:txBody>
          <a:bodyPr/>
          <a:lstStyle/>
          <a:p>
            <a:r>
              <a:rPr lang="fr-BE" sz="4400" err="1"/>
              <a:t>Overall</a:t>
            </a:r>
            <a:r>
              <a:rPr lang="fr-BE" sz="4400"/>
              <a:t> MFF package</a:t>
            </a:r>
            <a:endParaRPr lang="en-GB" sz="4400"/>
          </a:p>
        </p:txBody>
      </p:sp>
      <p:sp>
        <p:nvSpPr>
          <p:cNvPr id="4" name="Subtitle 3"/>
          <p:cNvSpPr>
            <a:spLocks noGrp="1"/>
          </p:cNvSpPr>
          <p:nvPr>
            <p:ph type="subTitle" idx="1"/>
          </p:nvPr>
        </p:nvSpPr>
        <p:spPr>
          <a:xfrm>
            <a:off x="1371600" y="3520295"/>
            <a:ext cx="4715164" cy="2610630"/>
          </a:xfrm>
        </p:spPr>
        <p:txBody>
          <a:bodyPr/>
          <a:lstStyle/>
          <a:p>
            <a:pPr>
              <a:spcAft>
                <a:spcPts val="600"/>
              </a:spcAft>
            </a:pPr>
            <a:r>
              <a:rPr lang="en-GB"/>
              <a:t>The CERV programme </a:t>
            </a:r>
          </a:p>
          <a:p>
            <a:pPr>
              <a:spcAft>
                <a:spcPts val="600"/>
              </a:spcAft>
            </a:pPr>
            <a:r>
              <a:rPr lang="en-GB"/>
              <a:t>has a total budget of </a:t>
            </a:r>
          </a:p>
          <a:p>
            <a:pPr>
              <a:spcAft>
                <a:spcPts val="600"/>
              </a:spcAft>
            </a:pPr>
            <a:r>
              <a:rPr lang="en-GB"/>
              <a:t>around </a:t>
            </a:r>
            <a:r>
              <a:rPr lang="en-GB" b="1"/>
              <a:t>€ 1.55 billion</a:t>
            </a:r>
            <a:r>
              <a:rPr lang="en-GB"/>
              <a:t> </a:t>
            </a:r>
          </a:p>
          <a:p>
            <a:pPr>
              <a:spcAft>
                <a:spcPts val="600"/>
              </a:spcAft>
            </a:pPr>
            <a:r>
              <a:rPr lang="en-GB"/>
              <a:t>for the period 2021-2027</a:t>
            </a:r>
          </a:p>
        </p:txBody>
      </p:sp>
      <p:sp>
        <p:nvSpPr>
          <p:cNvPr id="3" name="Slide Number Placeholder 2"/>
          <p:cNvSpPr>
            <a:spLocks noGrp="1"/>
          </p:cNvSpPr>
          <p:nvPr>
            <p:ph type="sldNum" sz="quarter" idx="4294967295"/>
          </p:nvPr>
        </p:nvSpPr>
        <p:spPr>
          <a:xfrm>
            <a:off x="0" y="6130925"/>
            <a:ext cx="2743200" cy="365125"/>
          </a:xfrm>
        </p:spPr>
        <p:txBody>
          <a:bodyPr/>
          <a:lstStyle/>
          <a:p>
            <a:pPr>
              <a:defRPr/>
            </a:pPr>
            <a:fld id="{459D7003-1858-4D66-AA4F-628ADA63E10B}" type="slidenum">
              <a:rPr lang="en-GB" smtClean="0"/>
              <a:pPr>
                <a:defRPr/>
              </a:pPr>
              <a:t>4</a:t>
            </a:fld>
            <a:endParaRPr lang="en-GB"/>
          </a:p>
        </p:txBody>
      </p:sp>
    </p:spTree>
    <p:extLst>
      <p:ext uri="{BB962C8B-B14F-4D97-AF65-F5344CB8AC3E}">
        <p14:creationId xmlns:p14="http://schemas.microsoft.com/office/powerpoint/2010/main" val="3521358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59D7003-1858-4D66-AA4F-628ADA63E10B}" type="slidenum">
              <a:rPr lang="en-GB" smtClean="0"/>
              <a:pPr>
                <a:defRPr/>
              </a:pPr>
              <a:t>5</a:t>
            </a:fld>
            <a:endParaRPr lang="en-GB"/>
          </a:p>
        </p:txBody>
      </p:sp>
      <p:sp>
        <p:nvSpPr>
          <p:cNvPr id="11" name="Title 10"/>
          <p:cNvSpPr>
            <a:spLocks noGrp="1"/>
          </p:cNvSpPr>
          <p:nvPr>
            <p:ph type="title"/>
          </p:nvPr>
        </p:nvSpPr>
        <p:spPr/>
        <p:txBody>
          <a:bodyPr/>
          <a:lstStyle/>
          <a:p>
            <a:r>
              <a:rPr lang="fr-BE" err="1"/>
              <a:t>Earmarking</a:t>
            </a:r>
            <a:r>
              <a:rPr lang="fr-BE"/>
              <a:t> of the budget</a:t>
            </a:r>
            <a:endParaRPr lang="en-GB"/>
          </a:p>
        </p:txBody>
      </p:sp>
      <p:graphicFrame>
        <p:nvGraphicFramePr>
          <p:cNvPr id="7" name="Table 6"/>
          <p:cNvGraphicFramePr>
            <a:graphicFrameLocks noGrp="1"/>
          </p:cNvGraphicFramePr>
          <p:nvPr>
            <p:extLst>
              <p:ext uri="{D42A27DB-BD31-4B8C-83A1-F6EECF244321}">
                <p14:modId xmlns:p14="http://schemas.microsoft.com/office/powerpoint/2010/main" val="397440240"/>
              </p:ext>
            </p:extLst>
          </p:nvPr>
        </p:nvGraphicFramePr>
        <p:xfrm>
          <a:off x="1130207" y="1459005"/>
          <a:ext cx="5813518" cy="4478493"/>
        </p:xfrm>
        <a:graphic>
          <a:graphicData uri="http://schemas.openxmlformats.org/drawingml/2006/table">
            <a:tbl>
              <a:tblPr firstRow="1" firstCol="1" bandRow="1">
                <a:tableStyleId>{5C22544A-7EE6-4342-B048-85BDC9FD1C3A}</a:tableStyleId>
              </a:tblPr>
              <a:tblGrid>
                <a:gridCol w="5813518">
                  <a:extLst>
                    <a:ext uri="{9D8B030D-6E8A-4147-A177-3AD203B41FA5}">
                      <a16:colId xmlns:a16="http://schemas.microsoft.com/office/drawing/2014/main" val="1537526312"/>
                    </a:ext>
                  </a:extLst>
                </a:gridCol>
              </a:tblGrid>
              <a:tr h="4478493">
                <a:tc>
                  <a:txBody>
                    <a:bodyPr/>
                    <a:lstStyle/>
                    <a:p>
                      <a:pPr marL="342900" lvl="0" indent="-342900" algn="just">
                        <a:spcBef>
                          <a:spcPts val="0"/>
                        </a:spcBef>
                        <a:spcAft>
                          <a:spcPts val="0"/>
                        </a:spcAft>
                        <a:buFont typeface="Symbol" panose="05050102010706020507" pitchFamily="18" charset="2"/>
                        <a:buChar char=""/>
                      </a:pPr>
                      <a:endParaRPr lang="en-IE" sz="2000">
                        <a:effectLst/>
                        <a:latin typeface="Calibri" panose="020F0502020204030204" pitchFamily="34" charset="0"/>
                        <a:cs typeface="Calibri" panose="020F0502020204030204" pitchFamily="34" charset="0"/>
                      </a:endParaRPr>
                    </a:p>
                    <a:p>
                      <a:pPr marL="342900" lvl="0" indent="-342900" algn="just">
                        <a:spcBef>
                          <a:spcPts val="0"/>
                        </a:spcBef>
                        <a:spcAft>
                          <a:spcPts val="0"/>
                        </a:spcAft>
                        <a:buFont typeface="Symbol" panose="05050102010706020507" pitchFamily="18" charset="2"/>
                        <a:buChar char=""/>
                      </a:pPr>
                      <a:r>
                        <a:rPr lang="en-IE" sz="2000">
                          <a:effectLst/>
                          <a:latin typeface="Calibri" panose="020F0502020204030204" pitchFamily="34" charset="0"/>
                          <a:cs typeface="Calibri" panose="020F0502020204030204" pitchFamily="34" charset="0"/>
                        </a:rPr>
                        <a:t>44,38% for Union Values </a:t>
                      </a:r>
                      <a:endParaRPr lang="fr-BE" sz="2000">
                        <a:effectLst/>
                        <a:latin typeface="Calibri" panose="020F0502020204030204" pitchFamily="34" charset="0"/>
                        <a:cs typeface="Calibri" panose="020F0502020204030204" pitchFamily="34" charset="0"/>
                      </a:endParaRPr>
                    </a:p>
                    <a:p>
                      <a:pPr marL="342900" lvl="0" indent="-342900" algn="l">
                        <a:spcBef>
                          <a:spcPts val="0"/>
                        </a:spcBef>
                        <a:spcAft>
                          <a:spcPts val="0"/>
                        </a:spcAft>
                        <a:buFont typeface="Symbol" panose="05050102010706020507" pitchFamily="18" charset="2"/>
                        <a:buChar char=""/>
                      </a:pPr>
                      <a:r>
                        <a:rPr lang="en-IE" sz="2000">
                          <a:effectLst/>
                          <a:latin typeface="Calibri" panose="020F0502020204030204" pitchFamily="34" charset="0"/>
                          <a:cs typeface="Calibri" panose="020F0502020204030204" pitchFamily="34" charset="0"/>
                        </a:rPr>
                        <a:t>24,45% for Equality, Rights, GE and Daphne           of which</a:t>
                      </a:r>
                      <a:endParaRPr lang="fr-BE" sz="2000">
                        <a:effectLst/>
                        <a:latin typeface="Calibri" panose="020F0502020204030204" pitchFamily="34" charset="0"/>
                        <a:cs typeface="Calibri" panose="020F0502020204030204" pitchFamily="34" charset="0"/>
                      </a:endParaRPr>
                    </a:p>
                    <a:p>
                      <a:pPr marL="925513" lvl="0" indent="-285750" algn="l">
                        <a:spcBef>
                          <a:spcPts val="0"/>
                        </a:spcBef>
                        <a:spcAft>
                          <a:spcPts val="0"/>
                        </a:spcAft>
                        <a:buClr>
                          <a:schemeClr val="bg1"/>
                        </a:buClr>
                        <a:buSzPts val="1200"/>
                        <a:buFont typeface="Wingdings" panose="05000000000000000000" pitchFamily="2" charset="2"/>
                        <a:buChar char="q"/>
                      </a:pPr>
                      <a:r>
                        <a:rPr lang="en-IE" sz="2000">
                          <a:effectLst/>
                          <a:uFill>
                            <a:solidFill>
                              <a:srgbClr val="FFFFFF"/>
                            </a:solidFill>
                          </a:uFill>
                          <a:latin typeface="Calibri" panose="020F0502020204030204" pitchFamily="34" charset="0"/>
                          <a:cs typeface="Calibri" panose="020F0502020204030204" pitchFamily="34" charset="0"/>
                        </a:rPr>
                        <a:t>at least 40 % for gender-based violence </a:t>
                      </a:r>
                      <a:endParaRPr lang="fr-BE" sz="2000">
                        <a:effectLst/>
                        <a:uFill>
                          <a:solidFill>
                            <a:srgbClr val="FFFFFF"/>
                          </a:solidFill>
                        </a:uFill>
                        <a:latin typeface="Calibri" panose="020F0502020204030204" pitchFamily="34" charset="0"/>
                        <a:cs typeface="Calibri" panose="020F0502020204030204" pitchFamily="34" charset="0"/>
                      </a:endParaRPr>
                    </a:p>
                    <a:p>
                      <a:pPr marL="925513" lvl="0" indent="-285750" algn="l">
                        <a:spcBef>
                          <a:spcPts val="0"/>
                        </a:spcBef>
                        <a:spcAft>
                          <a:spcPts val="0"/>
                        </a:spcAft>
                        <a:buClr>
                          <a:schemeClr val="bg1"/>
                        </a:buClr>
                        <a:buSzPts val="1200"/>
                        <a:buFont typeface="Wingdings" panose="05000000000000000000" pitchFamily="2" charset="2"/>
                        <a:buChar char="q"/>
                      </a:pPr>
                      <a:r>
                        <a:rPr lang="en-IE" sz="2000">
                          <a:effectLst/>
                          <a:uFill>
                            <a:solidFill>
                              <a:srgbClr val="FFFFFF"/>
                            </a:solidFill>
                          </a:uFill>
                          <a:latin typeface="Calibri" panose="020F0502020204030204" pitchFamily="34" charset="0"/>
                          <a:cs typeface="Calibri" panose="020F0502020204030204" pitchFamily="34" charset="0"/>
                        </a:rPr>
                        <a:t>at least 15 % to gender equality</a:t>
                      </a:r>
                      <a:endParaRPr lang="fr-BE" sz="2000">
                        <a:effectLst/>
                        <a:uFill>
                          <a:solidFill>
                            <a:srgbClr val="FFFFFF"/>
                          </a:solidFill>
                        </a:uFill>
                        <a:latin typeface="Calibri" panose="020F0502020204030204" pitchFamily="34" charset="0"/>
                        <a:cs typeface="Calibri" panose="020F0502020204030204" pitchFamily="34" charset="0"/>
                      </a:endParaRPr>
                    </a:p>
                    <a:p>
                      <a:pPr marL="342900" lvl="0" indent="-342900" algn="just">
                        <a:spcBef>
                          <a:spcPts val="0"/>
                        </a:spcBef>
                        <a:spcAft>
                          <a:spcPts val="0"/>
                        </a:spcAft>
                        <a:buFont typeface="Symbol" panose="05050102010706020507" pitchFamily="18" charset="2"/>
                        <a:buChar char=""/>
                      </a:pPr>
                      <a:endParaRPr lang="en-IE" sz="2000">
                        <a:effectLst/>
                        <a:latin typeface="Calibri" panose="020F0502020204030204" pitchFamily="34" charset="0"/>
                        <a:cs typeface="Calibri" panose="020F0502020204030204" pitchFamily="34" charset="0"/>
                      </a:endParaRPr>
                    </a:p>
                    <a:p>
                      <a:pPr marL="342900" lvl="0" indent="-342900" algn="l">
                        <a:spcBef>
                          <a:spcPts val="0"/>
                        </a:spcBef>
                        <a:spcAft>
                          <a:spcPts val="0"/>
                        </a:spcAft>
                        <a:buFont typeface="Symbol" panose="05050102010706020507" pitchFamily="18" charset="2"/>
                        <a:buChar char=""/>
                      </a:pPr>
                      <a:r>
                        <a:rPr lang="en-IE" sz="2000">
                          <a:effectLst/>
                          <a:latin typeface="Calibri" panose="020F0502020204030204" pitchFamily="34" charset="0"/>
                          <a:cs typeface="Calibri" panose="020F0502020204030204" pitchFamily="34" charset="0"/>
                        </a:rPr>
                        <a:t>25,31% for Citizens engagement and participation of which</a:t>
                      </a:r>
                      <a:endParaRPr lang="fr-BE" sz="2000">
                        <a:effectLst/>
                        <a:latin typeface="Calibri" panose="020F0502020204030204" pitchFamily="34" charset="0"/>
                        <a:cs typeface="Calibri" panose="020F0502020204030204" pitchFamily="34" charset="0"/>
                      </a:endParaRPr>
                    </a:p>
                    <a:p>
                      <a:pPr marL="982663" lvl="0" indent="-342900" algn="l">
                        <a:spcBef>
                          <a:spcPts val="0"/>
                        </a:spcBef>
                        <a:spcAft>
                          <a:spcPts val="0"/>
                        </a:spcAft>
                        <a:buClr>
                          <a:schemeClr val="bg1"/>
                        </a:buClr>
                        <a:buSzPts val="1200"/>
                        <a:buFont typeface="Wingdings" panose="05000000000000000000" pitchFamily="2" charset="2"/>
                        <a:buChar char="q"/>
                      </a:pPr>
                      <a:r>
                        <a:rPr lang="en-IE" sz="2000">
                          <a:effectLst/>
                          <a:uFill>
                            <a:solidFill>
                              <a:srgbClr val="FFFFFF"/>
                            </a:solidFill>
                          </a:uFill>
                          <a:latin typeface="Calibri" panose="020F0502020204030204" pitchFamily="34" charset="0"/>
                          <a:cs typeface="Calibri" panose="020F0502020204030204" pitchFamily="34" charset="0"/>
                        </a:rPr>
                        <a:t>at least 65% for democratic participation </a:t>
                      </a:r>
                      <a:endParaRPr lang="fr-BE" sz="2000">
                        <a:effectLst/>
                        <a:uFill>
                          <a:solidFill>
                            <a:srgbClr val="FFFFFF"/>
                          </a:solidFill>
                        </a:uFill>
                        <a:latin typeface="Calibri" panose="020F0502020204030204" pitchFamily="34" charset="0"/>
                        <a:cs typeface="Calibri" panose="020F0502020204030204" pitchFamily="34" charset="0"/>
                      </a:endParaRPr>
                    </a:p>
                    <a:p>
                      <a:pPr marL="982663" lvl="0" indent="-342900" algn="l">
                        <a:spcBef>
                          <a:spcPts val="0"/>
                        </a:spcBef>
                        <a:spcAft>
                          <a:spcPts val="0"/>
                        </a:spcAft>
                        <a:buClr>
                          <a:schemeClr val="bg1"/>
                        </a:buClr>
                        <a:buSzPts val="1200"/>
                        <a:buFont typeface="Wingdings" panose="05000000000000000000" pitchFamily="2" charset="2"/>
                        <a:buChar char="q"/>
                      </a:pPr>
                      <a:r>
                        <a:rPr lang="en-IE" sz="2000">
                          <a:effectLst/>
                          <a:uFill>
                            <a:solidFill>
                              <a:srgbClr val="FFFFFF"/>
                            </a:solidFill>
                          </a:uFill>
                          <a:latin typeface="Calibri" panose="020F0502020204030204" pitchFamily="34" charset="0"/>
                          <a:cs typeface="Calibri" panose="020F0502020204030204" pitchFamily="34" charset="0"/>
                        </a:rPr>
                        <a:t>at least 15 % for remembrance activities.</a:t>
                      </a:r>
                      <a:endParaRPr lang="fr-BE" sz="2000">
                        <a:effectLst/>
                        <a:uFill>
                          <a:solidFill>
                            <a:srgbClr val="FFFFFF"/>
                          </a:solidFill>
                        </a:uFill>
                        <a:latin typeface="Calibri" panose="020F0502020204030204" pitchFamily="34" charset="0"/>
                        <a:cs typeface="Calibri" panose="020F0502020204030204" pitchFamily="34" charset="0"/>
                      </a:endParaRPr>
                    </a:p>
                    <a:p>
                      <a:pPr marL="342900" lvl="0" indent="-342900" algn="just">
                        <a:spcBef>
                          <a:spcPts val="0"/>
                        </a:spcBef>
                        <a:spcAft>
                          <a:spcPts val="0"/>
                        </a:spcAft>
                        <a:buFont typeface="Symbol" panose="05050102010706020507" pitchFamily="18" charset="2"/>
                        <a:buChar char=""/>
                      </a:pPr>
                      <a:endParaRPr lang="en-IE" sz="2000">
                        <a:effectLst/>
                        <a:latin typeface="Calibri" panose="020F0502020204030204" pitchFamily="34" charset="0"/>
                        <a:cs typeface="Calibri" panose="020F0502020204030204" pitchFamily="34" charset="0"/>
                      </a:endParaRPr>
                    </a:p>
                    <a:p>
                      <a:pPr marL="342900" lvl="0" indent="-342900" algn="just">
                        <a:spcBef>
                          <a:spcPts val="0"/>
                        </a:spcBef>
                        <a:spcAft>
                          <a:spcPts val="0"/>
                        </a:spcAft>
                        <a:buFont typeface="Symbol" panose="05050102010706020507" pitchFamily="18" charset="2"/>
                        <a:buChar char=""/>
                      </a:pPr>
                      <a:r>
                        <a:rPr lang="en-IE" sz="2000">
                          <a:effectLst/>
                          <a:latin typeface="Calibri" panose="020F0502020204030204" pitchFamily="34" charset="0"/>
                          <a:cs typeface="Calibri" panose="020F0502020204030204" pitchFamily="34" charset="0"/>
                        </a:rPr>
                        <a:t>5,87% flexibility margin</a:t>
                      </a:r>
                    </a:p>
                  </a:txBody>
                  <a:tcPr marL="68580" marR="68580" marT="0" marB="0">
                    <a:solidFill>
                      <a:srgbClr val="155C97"/>
                    </a:solidFill>
                  </a:tcPr>
                </a:tc>
                <a:extLst>
                  <a:ext uri="{0D108BD9-81ED-4DB2-BD59-A6C34878D82A}">
                    <a16:rowId xmlns:a16="http://schemas.microsoft.com/office/drawing/2014/main" val="3317064991"/>
                  </a:ext>
                </a:extLst>
              </a:tr>
            </a:tbl>
          </a:graphicData>
        </a:graphic>
      </p:graphicFrame>
      <p:sp>
        <p:nvSpPr>
          <p:cNvPr id="8" name="Rounded Rectangle 7"/>
          <p:cNvSpPr/>
          <p:nvPr/>
        </p:nvSpPr>
        <p:spPr>
          <a:xfrm>
            <a:off x="7553538" y="1459005"/>
            <a:ext cx="3569631" cy="3643486"/>
          </a:xfrm>
          <a:prstGeom prst="roundRect">
            <a:avLst/>
          </a:prstGeom>
        </p:spPr>
        <p:style>
          <a:lnRef idx="2">
            <a:schemeClr val="accent6"/>
          </a:lnRef>
          <a:fillRef idx="1">
            <a:schemeClr val="lt1"/>
          </a:fillRef>
          <a:effectRef idx="0">
            <a:schemeClr val="accent6"/>
          </a:effectRef>
          <a:fontRef idx="minor">
            <a:schemeClr val="dk1"/>
          </a:fontRef>
        </p:style>
        <p:txBody>
          <a:bodyPr lIns="137160" tIns="45720" rIns="137160" bIns="45720" rtlCol="0" anchor="ctr"/>
          <a:lstStyle/>
          <a:p>
            <a:pPr algn="ctr"/>
            <a:r>
              <a:rPr lang="en-GB">
                <a:solidFill>
                  <a:schemeClr val="accent2">
                    <a:lumMod val="75000"/>
                  </a:schemeClr>
                </a:solidFill>
                <a:latin typeface="Arial"/>
                <a:cs typeface="Calibri"/>
              </a:rPr>
              <a:t>at least </a:t>
            </a:r>
            <a:r>
              <a:rPr lang="en-GB" b="1">
                <a:solidFill>
                  <a:schemeClr val="accent2">
                    <a:lumMod val="75000"/>
                  </a:schemeClr>
                </a:solidFill>
                <a:latin typeface="Arial"/>
                <a:cs typeface="Calibri"/>
              </a:rPr>
              <a:t>50 % </a:t>
            </a:r>
            <a:r>
              <a:rPr lang="en-GB">
                <a:solidFill>
                  <a:schemeClr val="accent2">
                    <a:lumMod val="75000"/>
                  </a:schemeClr>
                </a:solidFill>
                <a:latin typeface="Arial"/>
                <a:cs typeface="Calibri"/>
              </a:rPr>
              <a:t>of strand Union values, strand </a:t>
            </a:r>
            <a:r>
              <a:rPr lang="en-IE">
                <a:solidFill>
                  <a:schemeClr val="accent2">
                    <a:lumMod val="75000"/>
                  </a:schemeClr>
                </a:solidFill>
                <a:latin typeface="Arial"/>
                <a:cs typeface="Calibri"/>
              </a:rPr>
              <a:t>Equality, Rights, GE</a:t>
            </a:r>
            <a:r>
              <a:rPr lang="en-GB">
                <a:solidFill>
                  <a:schemeClr val="accent2">
                    <a:lumMod val="75000"/>
                  </a:schemeClr>
                </a:solidFill>
                <a:latin typeface="Arial"/>
                <a:cs typeface="Calibri"/>
              </a:rPr>
              <a:t> and strand Daphne should be allocated to support activities carried out by </a:t>
            </a:r>
            <a:endParaRPr lang="fr-BE">
              <a:solidFill>
                <a:schemeClr val="accent2">
                  <a:lumMod val="75000"/>
                </a:schemeClr>
              </a:solidFill>
              <a:latin typeface="Arial"/>
              <a:cs typeface="Calibri"/>
            </a:endParaRPr>
          </a:p>
          <a:p>
            <a:pPr algn="ctr"/>
            <a:r>
              <a:rPr lang="en-GB" b="1">
                <a:solidFill>
                  <a:schemeClr val="accent2">
                    <a:lumMod val="75000"/>
                  </a:schemeClr>
                </a:solidFill>
                <a:latin typeface="Arial"/>
                <a:cs typeface="Calibri"/>
              </a:rPr>
              <a:t>civil society organisations</a:t>
            </a:r>
            <a:r>
              <a:rPr lang="en-GB">
                <a:solidFill>
                  <a:schemeClr val="accent2">
                    <a:lumMod val="75000"/>
                  </a:schemeClr>
                </a:solidFill>
                <a:latin typeface="Arial"/>
                <a:cs typeface="Calibri"/>
              </a:rPr>
              <a:t>, of which at least </a:t>
            </a:r>
            <a:r>
              <a:rPr lang="en-GB" b="1">
                <a:solidFill>
                  <a:schemeClr val="accent2">
                    <a:lumMod val="75000"/>
                  </a:schemeClr>
                </a:solidFill>
                <a:latin typeface="Arial"/>
                <a:cs typeface="Calibri"/>
              </a:rPr>
              <a:t>40 %</a:t>
            </a:r>
            <a:r>
              <a:rPr lang="en-GB">
                <a:solidFill>
                  <a:schemeClr val="accent2">
                    <a:lumMod val="75000"/>
                  </a:schemeClr>
                </a:solidFill>
                <a:latin typeface="Arial"/>
                <a:cs typeface="Calibri"/>
              </a:rPr>
              <a:t> shall be allocated to </a:t>
            </a:r>
            <a:endParaRPr lang="fr-BE">
              <a:solidFill>
                <a:schemeClr val="accent2">
                  <a:lumMod val="75000"/>
                </a:schemeClr>
              </a:solidFill>
              <a:latin typeface="Arial"/>
              <a:cs typeface="Calibri"/>
            </a:endParaRPr>
          </a:p>
          <a:p>
            <a:pPr algn="ctr"/>
            <a:r>
              <a:rPr lang="en-GB" b="1">
                <a:solidFill>
                  <a:schemeClr val="accent2">
                    <a:lumMod val="75000"/>
                  </a:schemeClr>
                </a:solidFill>
                <a:latin typeface="Arial"/>
                <a:cs typeface="Calibri"/>
              </a:rPr>
              <a:t>local and regional</a:t>
            </a:r>
            <a:r>
              <a:rPr lang="en-GB">
                <a:solidFill>
                  <a:schemeClr val="accent2">
                    <a:lumMod val="75000"/>
                  </a:schemeClr>
                </a:solidFill>
                <a:latin typeface="Arial"/>
                <a:cs typeface="Calibri"/>
              </a:rPr>
              <a:t> </a:t>
            </a:r>
            <a:endParaRPr lang="fr-BE">
              <a:solidFill>
                <a:schemeClr val="accent2">
                  <a:lumMod val="75000"/>
                </a:schemeClr>
              </a:solidFill>
              <a:latin typeface="Arial"/>
              <a:cs typeface="Calibri"/>
            </a:endParaRPr>
          </a:p>
          <a:p>
            <a:pPr algn="ctr"/>
            <a:r>
              <a:rPr lang="en-GB">
                <a:solidFill>
                  <a:schemeClr val="accent2">
                    <a:lumMod val="75000"/>
                  </a:schemeClr>
                </a:solidFill>
                <a:latin typeface="Arial"/>
                <a:cs typeface="Calibri"/>
              </a:rPr>
              <a:t>civil society organisations</a:t>
            </a:r>
            <a:endParaRPr lang="fr-BE">
              <a:solidFill>
                <a:schemeClr val="accent2">
                  <a:lumMod val="75000"/>
                </a:schemeClr>
              </a:solidFill>
              <a:latin typeface="Arial"/>
              <a:cs typeface="Calibri"/>
            </a:endParaRPr>
          </a:p>
        </p:txBody>
      </p:sp>
      <p:sp>
        <p:nvSpPr>
          <p:cNvPr id="10" name="Right Arrow 9"/>
          <p:cNvSpPr/>
          <p:nvPr/>
        </p:nvSpPr>
        <p:spPr>
          <a:xfrm>
            <a:off x="7053918" y="1712663"/>
            <a:ext cx="586403" cy="653905"/>
          </a:xfrm>
          <a:prstGeom prst="rightArrow">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4286804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8D01A8AD-C184-498C-8AEC-0994A63B9111}"/>
              </a:ext>
            </a:extLst>
          </p:cNvPr>
          <p:cNvSpPr>
            <a:spLocks noGrp="1"/>
          </p:cNvSpPr>
          <p:nvPr>
            <p:ph type="title"/>
          </p:nvPr>
        </p:nvSpPr>
        <p:spPr>
          <a:xfrm>
            <a:off x="970722" y="482860"/>
            <a:ext cx="10515600" cy="782357"/>
          </a:xfrm>
        </p:spPr>
        <p:txBody>
          <a:bodyPr/>
          <a:lstStyle/>
          <a:p>
            <a:r>
              <a:rPr lang="en-US" dirty="0">
                <a:cs typeface="Arial"/>
              </a:rPr>
              <a:t>Upcoming CERV calls for proposals</a:t>
            </a:r>
            <a:endParaRPr lang="en-US" dirty="0"/>
          </a:p>
        </p:txBody>
      </p:sp>
      <p:graphicFrame>
        <p:nvGraphicFramePr>
          <p:cNvPr id="9" name="Table 8">
            <a:extLst>
              <a:ext uri="{FF2B5EF4-FFF2-40B4-BE49-F238E27FC236}">
                <a16:creationId xmlns:a16="http://schemas.microsoft.com/office/drawing/2014/main" id="{6ABE1101-5508-46AF-8780-E2FEBD20B675}"/>
              </a:ext>
            </a:extLst>
          </p:cNvPr>
          <p:cNvGraphicFramePr>
            <a:graphicFrameLocks noGrp="1"/>
          </p:cNvGraphicFramePr>
          <p:nvPr>
            <p:extLst>
              <p:ext uri="{D42A27DB-BD31-4B8C-83A1-F6EECF244321}">
                <p14:modId xmlns:p14="http://schemas.microsoft.com/office/powerpoint/2010/main" val="3528904294"/>
              </p:ext>
            </p:extLst>
          </p:nvPr>
        </p:nvGraphicFramePr>
        <p:xfrm>
          <a:off x="1121433" y="1408981"/>
          <a:ext cx="10227759" cy="4653116"/>
        </p:xfrm>
        <a:graphic>
          <a:graphicData uri="http://schemas.openxmlformats.org/drawingml/2006/table">
            <a:tbl>
              <a:tblPr firstRow="1" bandRow="1">
                <a:tableStyleId>{5C22544A-7EE6-4342-B048-85BDC9FD1C3A}</a:tableStyleId>
              </a:tblPr>
              <a:tblGrid>
                <a:gridCol w="5452794">
                  <a:extLst>
                    <a:ext uri="{9D8B030D-6E8A-4147-A177-3AD203B41FA5}">
                      <a16:colId xmlns:a16="http://schemas.microsoft.com/office/drawing/2014/main" val="2448687676"/>
                    </a:ext>
                  </a:extLst>
                </a:gridCol>
                <a:gridCol w="2121562">
                  <a:extLst>
                    <a:ext uri="{9D8B030D-6E8A-4147-A177-3AD203B41FA5}">
                      <a16:colId xmlns:a16="http://schemas.microsoft.com/office/drawing/2014/main" val="2911177340"/>
                    </a:ext>
                  </a:extLst>
                </a:gridCol>
                <a:gridCol w="837457">
                  <a:extLst>
                    <a:ext uri="{9D8B030D-6E8A-4147-A177-3AD203B41FA5}">
                      <a16:colId xmlns:a16="http://schemas.microsoft.com/office/drawing/2014/main" val="1947253781"/>
                    </a:ext>
                  </a:extLst>
                </a:gridCol>
                <a:gridCol w="893287">
                  <a:extLst>
                    <a:ext uri="{9D8B030D-6E8A-4147-A177-3AD203B41FA5}">
                      <a16:colId xmlns:a16="http://schemas.microsoft.com/office/drawing/2014/main" val="383649025"/>
                    </a:ext>
                  </a:extLst>
                </a:gridCol>
                <a:gridCol w="922659">
                  <a:extLst>
                    <a:ext uri="{9D8B030D-6E8A-4147-A177-3AD203B41FA5}">
                      <a16:colId xmlns:a16="http://schemas.microsoft.com/office/drawing/2014/main" val="1363579347"/>
                    </a:ext>
                  </a:extLst>
                </a:gridCol>
              </a:tblGrid>
              <a:tr h="237918">
                <a:tc>
                  <a:txBody>
                    <a:bodyPr/>
                    <a:lstStyle/>
                    <a:p>
                      <a:r>
                        <a:rPr lang="en-US" sz="1100" dirty="0">
                          <a:effectLst/>
                        </a:rPr>
                        <a:t>CERV Calls for proposals</a:t>
                      </a:r>
                    </a:p>
                  </a:txBody>
                  <a:tcPr marL="0" marR="0" marT="0" marB="0" anchor="ctr"/>
                </a:tc>
                <a:tc>
                  <a:txBody>
                    <a:bodyPr/>
                    <a:lstStyle/>
                    <a:p>
                      <a:r>
                        <a:rPr lang="en-US" sz="1100" dirty="0">
                          <a:effectLst/>
                        </a:rPr>
                        <a:t>Call reference</a:t>
                      </a:r>
                    </a:p>
                  </a:txBody>
                  <a:tcPr marL="0" marR="0" marT="0" marB="0" anchor="ctr"/>
                </a:tc>
                <a:tc>
                  <a:txBody>
                    <a:bodyPr/>
                    <a:lstStyle/>
                    <a:p>
                      <a:pPr algn="ctr"/>
                      <a:r>
                        <a:rPr lang="en-US" sz="1100" dirty="0">
                          <a:effectLst/>
                        </a:rPr>
                        <a:t> Budget </a:t>
                      </a:r>
                    </a:p>
                  </a:txBody>
                  <a:tcPr marL="0" marR="0" marT="0" marB="0" anchor="ctr"/>
                </a:tc>
                <a:tc>
                  <a:txBody>
                    <a:bodyPr/>
                    <a:lstStyle/>
                    <a:p>
                      <a:pPr algn="ctr"/>
                      <a:r>
                        <a:rPr lang="en-US" sz="1100" dirty="0">
                          <a:effectLst/>
                        </a:rPr>
                        <a:t> Opening </a:t>
                      </a:r>
                    </a:p>
                  </a:txBody>
                  <a:tcPr marL="0" marR="0" marT="0" marB="0" anchor="ctr"/>
                </a:tc>
                <a:tc>
                  <a:txBody>
                    <a:bodyPr/>
                    <a:lstStyle/>
                    <a:p>
                      <a:pPr algn="ctr"/>
                      <a:r>
                        <a:rPr lang="en-US" sz="1100" dirty="0">
                          <a:effectLst/>
                        </a:rPr>
                        <a:t> Deadline </a:t>
                      </a:r>
                    </a:p>
                  </a:txBody>
                  <a:tcPr marL="0" marR="0" marT="0" marB="0" anchor="ctr"/>
                </a:tc>
                <a:extLst>
                  <a:ext uri="{0D108BD9-81ED-4DB2-BD59-A6C34878D82A}">
                    <a16:rowId xmlns:a16="http://schemas.microsoft.com/office/drawing/2014/main" val="2365323293"/>
                  </a:ext>
                </a:extLst>
              </a:tr>
              <a:tr h="237918">
                <a:tc>
                  <a:txBody>
                    <a:bodyPr/>
                    <a:lstStyle/>
                    <a:p>
                      <a:r>
                        <a:rPr lang="en-US" sz="1100" dirty="0">
                          <a:effectLst/>
                        </a:rPr>
                        <a:t>Call for </a:t>
                      </a:r>
                      <a:r>
                        <a:rPr lang="en-US" sz="1100" dirty="0" smtClean="0">
                          <a:effectLst/>
                        </a:rPr>
                        <a:t>proposals </a:t>
                      </a:r>
                      <a:r>
                        <a:rPr lang="en-US" sz="1100" dirty="0">
                          <a:effectLst/>
                        </a:rPr>
                        <a:t>on protecting and promoting Union values</a:t>
                      </a:r>
                    </a:p>
                  </a:txBody>
                  <a:tcPr marL="0" marR="0" marT="0" marB="0" anchor="ctr">
                    <a:solidFill>
                      <a:schemeClr val="accent4">
                        <a:lumMod val="60000"/>
                        <a:lumOff val="40000"/>
                      </a:schemeClr>
                    </a:solidFill>
                  </a:tcPr>
                </a:tc>
                <a:tc>
                  <a:txBody>
                    <a:bodyPr/>
                    <a:lstStyle/>
                    <a:p>
                      <a:r>
                        <a:rPr lang="en-US" sz="1100" dirty="0">
                          <a:effectLst/>
                        </a:rPr>
                        <a:t>CERV-2021-CITIZENS VALUES</a:t>
                      </a:r>
                    </a:p>
                  </a:txBody>
                  <a:tcPr marL="0" marR="0" marT="0" marB="0" anchor="ctr">
                    <a:solidFill>
                      <a:schemeClr val="accent4">
                        <a:lumMod val="60000"/>
                        <a:lumOff val="40000"/>
                      </a:schemeClr>
                    </a:solidFill>
                  </a:tcPr>
                </a:tc>
                <a:tc>
                  <a:txBody>
                    <a:bodyPr/>
                    <a:lstStyle/>
                    <a:p>
                      <a:pPr algn="ctr"/>
                      <a:r>
                        <a:rPr lang="en-US" sz="1100" dirty="0">
                          <a:effectLst/>
                        </a:rPr>
                        <a:t> 50,5M </a:t>
                      </a:r>
                    </a:p>
                  </a:txBody>
                  <a:tcPr marL="0" marR="0" marT="0" marB="0" anchor="ctr">
                    <a:solidFill>
                      <a:schemeClr val="accent4">
                        <a:lumMod val="60000"/>
                        <a:lumOff val="40000"/>
                      </a:schemeClr>
                    </a:solidFill>
                  </a:tcPr>
                </a:tc>
                <a:tc>
                  <a:txBody>
                    <a:bodyPr/>
                    <a:lstStyle/>
                    <a:p>
                      <a:pPr algn="ctr"/>
                      <a:r>
                        <a:rPr lang="en-US" sz="1100" dirty="0">
                          <a:effectLst/>
                        </a:rPr>
                        <a:t> Q4 2021 </a:t>
                      </a:r>
                    </a:p>
                  </a:txBody>
                  <a:tcPr marL="0" marR="0" marT="0" marB="0" anchor="ctr">
                    <a:solidFill>
                      <a:schemeClr val="accent4">
                        <a:lumMod val="60000"/>
                        <a:lumOff val="40000"/>
                      </a:schemeClr>
                    </a:solidFill>
                  </a:tcPr>
                </a:tc>
                <a:tc>
                  <a:txBody>
                    <a:bodyPr/>
                    <a:lstStyle/>
                    <a:p>
                      <a:pPr algn="ctr"/>
                      <a:r>
                        <a:rPr lang="en-US" sz="1100" dirty="0">
                          <a:effectLst/>
                        </a:rPr>
                        <a:t>01/02/2022</a:t>
                      </a:r>
                    </a:p>
                  </a:txBody>
                  <a:tcPr marL="0" marR="0" marT="0" marB="0" anchor="ctr">
                    <a:solidFill>
                      <a:schemeClr val="accent4">
                        <a:lumMod val="60000"/>
                        <a:lumOff val="40000"/>
                      </a:schemeClr>
                    </a:solidFill>
                  </a:tcPr>
                </a:tc>
                <a:extLst>
                  <a:ext uri="{0D108BD9-81ED-4DB2-BD59-A6C34878D82A}">
                    <a16:rowId xmlns:a16="http://schemas.microsoft.com/office/drawing/2014/main" val="1215309678"/>
                  </a:ext>
                </a:extLst>
              </a:tr>
              <a:tr h="648868">
                <a:tc>
                  <a:txBody>
                    <a:bodyPr/>
                    <a:lstStyle/>
                    <a:p>
                      <a:r>
                        <a:rPr lang="en-US" sz="1100" dirty="0">
                          <a:effectLst/>
                        </a:rPr>
                        <a:t>Call for proposals to promote capacity building and awareness on the EU Charter of Fundamental Rights and activities on strategic litigation relating to democracy, rule of law and fundamental rights breaches</a:t>
                      </a:r>
                    </a:p>
                  </a:txBody>
                  <a:tcPr marL="0" marR="0" marT="0" marB="0" anchor="ctr"/>
                </a:tc>
                <a:tc>
                  <a:txBody>
                    <a:bodyPr/>
                    <a:lstStyle/>
                    <a:p>
                      <a:r>
                        <a:rPr lang="en-US" sz="1100" dirty="0">
                          <a:effectLst/>
                        </a:rPr>
                        <a:t>CERV-2022-CHAR-LITI</a:t>
                      </a:r>
                    </a:p>
                  </a:txBody>
                  <a:tcPr marL="0" marR="0" marT="0" marB="0" anchor="ctr"/>
                </a:tc>
                <a:tc>
                  <a:txBody>
                    <a:bodyPr/>
                    <a:lstStyle/>
                    <a:p>
                      <a:pPr algn="ctr"/>
                      <a:r>
                        <a:rPr lang="en-US" sz="1100" dirty="0">
                          <a:effectLst/>
                        </a:rPr>
                        <a:t> 2M </a:t>
                      </a:r>
                    </a:p>
                  </a:txBody>
                  <a:tcPr marL="0" marR="0" marT="0" marB="0" anchor="ctr"/>
                </a:tc>
                <a:tc>
                  <a:txBody>
                    <a:bodyPr/>
                    <a:lstStyle/>
                    <a:p>
                      <a:pPr algn="ctr"/>
                      <a:r>
                        <a:rPr lang="en-US" sz="1100" dirty="0">
                          <a:effectLst/>
                        </a:rPr>
                        <a:t> Q4 2021 </a:t>
                      </a:r>
                    </a:p>
                  </a:txBody>
                  <a:tcPr marL="0" marR="0" marT="0" marB="0" anchor="ctr"/>
                </a:tc>
                <a:tc>
                  <a:txBody>
                    <a:bodyPr/>
                    <a:lstStyle/>
                    <a:p>
                      <a:pPr algn="ctr"/>
                      <a:r>
                        <a:rPr lang="en-US" sz="1100" dirty="0">
                          <a:effectLst/>
                        </a:rPr>
                        <a:t>15/01/2022</a:t>
                      </a:r>
                    </a:p>
                  </a:txBody>
                  <a:tcPr marL="0" marR="0" marT="0" marB="0" anchor="ctr"/>
                </a:tc>
                <a:extLst>
                  <a:ext uri="{0D108BD9-81ED-4DB2-BD59-A6C34878D82A}">
                    <a16:rowId xmlns:a16="http://schemas.microsoft.com/office/drawing/2014/main" val="1907780905"/>
                  </a:ext>
                </a:extLst>
              </a:tr>
              <a:tr h="543623">
                <a:tc>
                  <a:txBody>
                    <a:bodyPr/>
                    <a:lstStyle/>
                    <a:p>
                      <a:r>
                        <a:rPr lang="en-US" sz="1100" dirty="0">
                          <a:effectLst/>
                        </a:rPr>
                        <a:t>Call for proposals to promote equality and to fight against racism, xenophobia and discrimination</a:t>
                      </a:r>
                    </a:p>
                  </a:txBody>
                  <a:tcPr marL="0" marR="0" marT="0" marB="0" anchor="ctr"/>
                </a:tc>
                <a:tc>
                  <a:txBody>
                    <a:bodyPr/>
                    <a:lstStyle/>
                    <a:p>
                      <a:r>
                        <a:rPr lang="en-US" sz="1100" dirty="0">
                          <a:effectLst/>
                        </a:rPr>
                        <a:t>CERV-2022-EQUAL</a:t>
                      </a:r>
                    </a:p>
                  </a:txBody>
                  <a:tcPr marL="0" marR="0" marT="0" marB="0" anchor="ctr"/>
                </a:tc>
                <a:tc>
                  <a:txBody>
                    <a:bodyPr/>
                    <a:lstStyle/>
                    <a:p>
                      <a:pPr algn="ctr"/>
                      <a:r>
                        <a:rPr lang="en-US" sz="1100" dirty="0">
                          <a:effectLst/>
                        </a:rPr>
                        <a:t>12,2M</a:t>
                      </a:r>
                    </a:p>
                  </a:txBody>
                  <a:tcPr marL="0" marR="0" marT="0" marB="0" anchor="ctr"/>
                </a:tc>
                <a:tc>
                  <a:txBody>
                    <a:bodyPr/>
                    <a:lstStyle/>
                    <a:p>
                      <a:pPr algn="ctr"/>
                      <a:r>
                        <a:rPr lang="en-US" sz="1100" dirty="0">
                          <a:effectLst/>
                        </a:rPr>
                        <a:t>Q2 2022</a:t>
                      </a:r>
                    </a:p>
                  </a:txBody>
                  <a:tcPr marL="0" marR="0" marT="0" marB="0" anchor="ctr"/>
                </a:tc>
                <a:tc>
                  <a:txBody>
                    <a:bodyPr/>
                    <a:lstStyle/>
                    <a:p>
                      <a:pPr algn="ctr"/>
                      <a:r>
                        <a:rPr lang="en-US" sz="1100" dirty="0">
                          <a:effectLst/>
                        </a:rPr>
                        <a:t>24/02/2022</a:t>
                      </a:r>
                    </a:p>
                  </a:txBody>
                  <a:tcPr marL="0" marR="0" marT="0" marB="0" anchor="ctr"/>
                </a:tc>
                <a:extLst>
                  <a:ext uri="{0D108BD9-81ED-4DB2-BD59-A6C34878D82A}">
                    <a16:rowId xmlns:a16="http://schemas.microsoft.com/office/drawing/2014/main" val="3192053448"/>
                  </a:ext>
                </a:extLst>
              </a:tr>
              <a:tr h="237918">
                <a:tc>
                  <a:txBody>
                    <a:bodyPr/>
                    <a:lstStyle/>
                    <a:p>
                      <a:r>
                        <a:rPr lang="en-US" sz="1100" dirty="0">
                          <a:effectLst/>
                        </a:rPr>
                        <a:t>Call for proposals limited/restricted to National Roma Contact Points </a:t>
                      </a:r>
                    </a:p>
                  </a:txBody>
                  <a:tcPr marL="0" marR="0" marT="0" marB="0" anchor="ctr"/>
                </a:tc>
                <a:tc>
                  <a:txBody>
                    <a:bodyPr/>
                    <a:lstStyle/>
                    <a:p>
                      <a:r>
                        <a:rPr lang="en-US" sz="1100" dirty="0">
                          <a:effectLst/>
                        </a:rPr>
                        <a:t>CERV-2022-NRCP</a:t>
                      </a:r>
                    </a:p>
                  </a:txBody>
                  <a:tcPr marL="0" marR="0" marT="0" marB="0" anchor="ctr"/>
                </a:tc>
                <a:tc>
                  <a:txBody>
                    <a:bodyPr/>
                    <a:lstStyle/>
                    <a:p>
                      <a:pPr algn="ctr"/>
                      <a:r>
                        <a:rPr lang="en-US" sz="1100" dirty="0">
                          <a:effectLst/>
                        </a:rPr>
                        <a:t>1,9M</a:t>
                      </a:r>
                    </a:p>
                  </a:txBody>
                  <a:tcPr marL="0" marR="0" marT="0" marB="0" anchor="ctr"/>
                </a:tc>
                <a:tc>
                  <a:txBody>
                    <a:bodyPr/>
                    <a:lstStyle/>
                    <a:p>
                      <a:pPr algn="ctr"/>
                      <a:r>
                        <a:rPr lang="en-US" sz="1100" dirty="0">
                          <a:effectLst/>
                        </a:rPr>
                        <a:t> Q4 2021 </a:t>
                      </a:r>
                    </a:p>
                  </a:txBody>
                  <a:tcPr marL="0" marR="0" marT="0" marB="0" anchor="ctr"/>
                </a:tc>
                <a:tc>
                  <a:txBody>
                    <a:bodyPr/>
                    <a:lstStyle/>
                    <a:p>
                      <a:pPr algn="ctr"/>
                      <a:r>
                        <a:rPr lang="en-US" sz="1100" dirty="0">
                          <a:effectLst/>
                        </a:rPr>
                        <a:t>3/03/2022</a:t>
                      </a:r>
                    </a:p>
                  </a:txBody>
                  <a:tcPr marL="0" marR="0" marT="0" marB="0" anchor="ctr"/>
                </a:tc>
                <a:extLst>
                  <a:ext uri="{0D108BD9-81ED-4DB2-BD59-A6C34878D82A}">
                    <a16:rowId xmlns:a16="http://schemas.microsoft.com/office/drawing/2014/main" val="1920187461"/>
                  </a:ext>
                </a:extLst>
              </a:tr>
              <a:tr h="237918">
                <a:tc>
                  <a:txBody>
                    <a:bodyPr/>
                    <a:lstStyle/>
                    <a:p>
                      <a:r>
                        <a:rPr lang="en-US" sz="1100" dirty="0">
                          <a:effectLst/>
                        </a:rPr>
                        <a:t>Call for proposals to promote gender equality</a:t>
                      </a:r>
                    </a:p>
                  </a:txBody>
                  <a:tcPr marL="0" marR="0" marT="0" marB="0" anchor="ctr"/>
                </a:tc>
                <a:tc>
                  <a:txBody>
                    <a:bodyPr/>
                    <a:lstStyle/>
                    <a:p>
                      <a:r>
                        <a:rPr lang="en-US" sz="1100" dirty="0">
                          <a:effectLst/>
                        </a:rPr>
                        <a:t>CERV-2022-GE</a:t>
                      </a:r>
                    </a:p>
                  </a:txBody>
                  <a:tcPr marL="0" marR="0" marT="0" marB="0" anchor="ctr"/>
                </a:tc>
                <a:tc>
                  <a:txBody>
                    <a:bodyPr/>
                    <a:lstStyle/>
                    <a:p>
                      <a:pPr algn="ctr"/>
                      <a:r>
                        <a:rPr lang="en-US" sz="1100" dirty="0">
                          <a:effectLst/>
                        </a:rPr>
                        <a:t>6,8M</a:t>
                      </a:r>
                    </a:p>
                  </a:txBody>
                  <a:tcPr marL="0" marR="0" marT="0" marB="0" anchor="ctr"/>
                </a:tc>
                <a:tc>
                  <a:txBody>
                    <a:bodyPr/>
                    <a:lstStyle/>
                    <a:p>
                      <a:pPr algn="ctr"/>
                      <a:r>
                        <a:rPr lang="en-US" sz="1100" dirty="0">
                          <a:effectLst/>
                        </a:rPr>
                        <a:t> Q4 2021 </a:t>
                      </a:r>
                    </a:p>
                  </a:txBody>
                  <a:tcPr marL="0" marR="0" marT="0" marB="0" anchor="ctr"/>
                </a:tc>
                <a:tc>
                  <a:txBody>
                    <a:bodyPr/>
                    <a:lstStyle/>
                    <a:p>
                      <a:pPr algn="ctr"/>
                      <a:r>
                        <a:rPr lang="en-US" sz="1100" dirty="0">
                          <a:effectLst/>
                        </a:rPr>
                        <a:t>16/03/2022</a:t>
                      </a:r>
                    </a:p>
                  </a:txBody>
                  <a:tcPr marL="0" marR="0" marT="0" marB="0" anchor="ctr"/>
                </a:tc>
                <a:extLst>
                  <a:ext uri="{0D108BD9-81ED-4DB2-BD59-A6C34878D82A}">
                    <a16:rowId xmlns:a16="http://schemas.microsoft.com/office/drawing/2014/main" val="1337760673"/>
                  </a:ext>
                </a:extLst>
              </a:tr>
              <a:tr h="237918">
                <a:tc>
                  <a:txBody>
                    <a:bodyPr/>
                    <a:lstStyle/>
                    <a:p>
                      <a:r>
                        <a:rPr lang="en-US" sz="1100" dirty="0">
                          <a:effectLst/>
                        </a:rPr>
                        <a:t>Call for proposals to protect and promote the rights of the child</a:t>
                      </a:r>
                    </a:p>
                  </a:txBody>
                  <a:tcPr marL="0" marR="0" marT="0" marB="0" anchor="ctr"/>
                </a:tc>
                <a:tc>
                  <a:txBody>
                    <a:bodyPr/>
                    <a:lstStyle/>
                    <a:p>
                      <a:r>
                        <a:rPr lang="en-US" sz="1100" dirty="0">
                          <a:effectLst/>
                        </a:rPr>
                        <a:t>CERV-2022-CHILD</a:t>
                      </a:r>
                    </a:p>
                  </a:txBody>
                  <a:tcPr marL="0" marR="0" marT="0" marB="0" anchor="ctr"/>
                </a:tc>
                <a:tc>
                  <a:txBody>
                    <a:bodyPr/>
                    <a:lstStyle/>
                    <a:p>
                      <a:pPr algn="ctr"/>
                      <a:r>
                        <a:rPr lang="en-US" sz="1100" dirty="0">
                          <a:effectLst/>
                        </a:rPr>
                        <a:t>3M</a:t>
                      </a:r>
                    </a:p>
                  </a:txBody>
                  <a:tcPr marL="0" marR="0" marT="0" marB="0" anchor="ctr"/>
                </a:tc>
                <a:tc>
                  <a:txBody>
                    <a:bodyPr/>
                    <a:lstStyle/>
                    <a:p>
                      <a:pPr algn="ctr"/>
                      <a:r>
                        <a:rPr lang="en-US" sz="1100" dirty="0">
                          <a:effectLst/>
                        </a:rPr>
                        <a:t> Q4 2021 </a:t>
                      </a:r>
                    </a:p>
                  </a:txBody>
                  <a:tcPr marL="0" marR="0" marT="0" marB="0" anchor="ctr"/>
                </a:tc>
                <a:tc>
                  <a:txBody>
                    <a:bodyPr/>
                    <a:lstStyle/>
                    <a:p>
                      <a:pPr algn="ctr"/>
                      <a:r>
                        <a:rPr lang="en-US" sz="1100" dirty="0">
                          <a:effectLst/>
                        </a:rPr>
                        <a:t>18/05/2022</a:t>
                      </a:r>
                    </a:p>
                  </a:txBody>
                  <a:tcPr marL="0" marR="0" marT="0" marB="0" anchor="ctr"/>
                </a:tc>
                <a:extLst>
                  <a:ext uri="{0D108BD9-81ED-4DB2-BD59-A6C34878D82A}">
                    <a16:rowId xmlns:a16="http://schemas.microsoft.com/office/drawing/2014/main" val="878539376"/>
                  </a:ext>
                </a:extLst>
              </a:tr>
              <a:tr h="237918">
                <a:tc>
                  <a:txBody>
                    <a:bodyPr/>
                    <a:lstStyle/>
                    <a:p>
                      <a:r>
                        <a:rPr lang="en-US" sz="1100" dirty="0">
                          <a:effectLst/>
                        </a:rPr>
                        <a:t>Call for proposals to national Data Protection Authorities</a:t>
                      </a:r>
                    </a:p>
                  </a:txBody>
                  <a:tcPr marL="0" marR="0" marT="0" marB="0" anchor="ctr"/>
                </a:tc>
                <a:tc>
                  <a:txBody>
                    <a:bodyPr/>
                    <a:lstStyle/>
                    <a:p>
                      <a:r>
                        <a:rPr lang="en-US" sz="1100" dirty="0">
                          <a:effectLst/>
                        </a:rPr>
                        <a:t>CERV-2021-DATA</a:t>
                      </a:r>
                    </a:p>
                  </a:txBody>
                  <a:tcPr marL="0" marR="0" marT="0" marB="0" anchor="ctr"/>
                </a:tc>
                <a:tc>
                  <a:txBody>
                    <a:bodyPr/>
                    <a:lstStyle/>
                    <a:p>
                      <a:pPr algn="ctr"/>
                      <a:endParaRPr lang="en-US" sz="1100" dirty="0">
                        <a:effectLst/>
                      </a:endParaRPr>
                    </a:p>
                  </a:txBody>
                  <a:tcPr marL="0" marR="0" marT="0" marB="0" anchor="ctr"/>
                </a:tc>
                <a:tc>
                  <a:txBody>
                    <a:bodyPr/>
                    <a:lstStyle/>
                    <a:p>
                      <a:pPr algn="ctr"/>
                      <a:r>
                        <a:rPr lang="en-US" sz="1100" dirty="0">
                          <a:effectLst/>
                        </a:rPr>
                        <a:t> Closed </a:t>
                      </a:r>
                    </a:p>
                  </a:txBody>
                  <a:tcPr marL="0" marR="0" marT="0" marB="0" anchor="ctr"/>
                </a:tc>
                <a:tc>
                  <a:txBody>
                    <a:bodyPr/>
                    <a:lstStyle/>
                    <a:p>
                      <a:pPr algn="ctr"/>
                      <a:endParaRPr lang="en-US" sz="1100" dirty="0">
                        <a:effectLst/>
                      </a:endParaRPr>
                    </a:p>
                  </a:txBody>
                  <a:tcPr marL="0" marR="0" marT="0" marB="0" anchor="ctr"/>
                </a:tc>
                <a:extLst>
                  <a:ext uri="{0D108BD9-81ED-4DB2-BD59-A6C34878D82A}">
                    <a16:rowId xmlns:a16="http://schemas.microsoft.com/office/drawing/2014/main" val="1398940299"/>
                  </a:ext>
                </a:extLst>
              </a:tr>
              <a:tr h="237918">
                <a:tc>
                  <a:txBody>
                    <a:bodyPr/>
                    <a:lstStyle/>
                    <a:p>
                      <a:pPr marL="0" algn="l" defTabSz="914400" rtl="0" eaLnBrk="1" latinLnBrk="0" hangingPunct="1"/>
                      <a:r>
                        <a:rPr lang="en-US" sz="1100" kern="1200" dirty="0">
                          <a:solidFill>
                            <a:schemeClr val="dk1"/>
                          </a:solidFill>
                          <a:effectLst/>
                          <a:latin typeface="+mn-lt"/>
                          <a:ea typeface="+mn-ea"/>
                          <a:cs typeface="+mn-cs"/>
                        </a:rPr>
                        <a:t>Call for proposals on European remembrance </a:t>
                      </a:r>
                    </a:p>
                  </a:txBody>
                  <a:tcPr marL="0" marR="0" marT="0" marB="0" anchor="ctr">
                    <a:solidFill>
                      <a:schemeClr val="bg1">
                        <a:lumMod val="95000"/>
                      </a:schemeClr>
                    </a:solidFill>
                  </a:tcPr>
                </a:tc>
                <a:tc>
                  <a:txBody>
                    <a:bodyPr/>
                    <a:lstStyle/>
                    <a:p>
                      <a:pPr marL="0" algn="l" defTabSz="914400" rtl="0" eaLnBrk="1" latinLnBrk="0" hangingPunct="1"/>
                      <a:r>
                        <a:rPr lang="en-US" sz="1100" kern="1200" dirty="0">
                          <a:solidFill>
                            <a:schemeClr val="dk1"/>
                          </a:solidFill>
                          <a:effectLst/>
                          <a:latin typeface="+mn-lt"/>
                          <a:ea typeface="+mn-ea"/>
                          <a:cs typeface="+mn-cs"/>
                        </a:rPr>
                        <a:t>CERV-CITIZENS-2022-REM</a:t>
                      </a:r>
                    </a:p>
                  </a:txBody>
                  <a:tcPr marL="0" marR="0" marT="0" marB="0" anchor="ctr">
                    <a:solidFill>
                      <a:schemeClr val="bg1">
                        <a:lumMod val="95000"/>
                      </a:schemeClr>
                    </a:solidFill>
                  </a:tcPr>
                </a:tc>
                <a:tc>
                  <a:txBody>
                    <a:bodyPr/>
                    <a:lstStyle/>
                    <a:p>
                      <a:pPr marL="0" algn="ctr" defTabSz="914400" rtl="0" eaLnBrk="1" latinLnBrk="0" hangingPunct="1"/>
                      <a:r>
                        <a:rPr lang="en-US" sz="1100" kern="1200" dirty="0">
                          <a:solidFill>
                            <a:schemeClr val="dk1"/>
                          </a:solidFill>
                          <a:effectLst/>
                          <a:latin typeface="+mn-lt"/>
                          <a:ea typeface="+mn-ea"/>
                          <a:cs typeface="+mn-cs"/>
                        </a:rPr>
                        <a:t> 7M </a:t>
                      </a:r>
                    </a:p>
                  </a:txBody>
                  <a:tcPr marL="0" marR="0" marT="0" marB="0" anchor="ctr">
                    <a:solidFill>
                      <a:schemeClr val="bg1">
                        <a:lumMod val="95000"/>
                      </a:schemeClr>
                    </a:solidFill>
                  </a:tcPr>
                </a:tc>
                <a:tc>
                  <a:txBody>
                    <a:bodyPr/>
                    <a:lstStyle/>
                    <a:p>
                      <a:pPr marL="0" algn="ctr" defTabSz="914400" rtl="0" eaLnBrk="1" latinLnBrk="0" hangingPunct="1"/>
                      <a:r>
                        <a:rPr lang="en-US" sz="1100" kern="1200" dirty="0">
                          <a:solidFill>
                            <a:schemeClr val="dk1"/>
                          </a:solidFill>
                          <a:effectLst/>
                          <a:latin typeface="+mn-lt"/>
                          <a:ea typeface="+mn-ea"/>
                          <a:cs typeface="+mn-cs"/>
                        </a:rPr>
                        <a:t> Q4 2021 </a:t>
                      </a:r>
                    </a:p>
                  </a:txBody>
                  <a:tcPr marL="0" marR="0" marT="0" marB="0" anchor="ctr">
                    <a:solidFill>
                      <a:schemeClr val="bg1">
                        <a:lumMod val="95000"/>
                      </a:schemeClr>
                    </a:solidFill>
                  </a:tcPr>
                </a:tc>
                <a:tc>
                  <a:txBody>
                    <a:bodyPr/>
                    <a:lstStyle/>
                    <a:p>
                      <a:pPr marL="0" algn="ctr" defTabSz="914400" rtl="0" eaLnBrk="1" latinLnBrk="0" hangingPunct="1"/>
                      <a:r>
                        <a:rPr lang="en-US" sz="1100" kern="1200" dirty="0">
                          <a:solidFill>
                            <a:schemeClr val="dk1"/>
                          </a:solidFill>
                          <a:effectLst/>
                          <a:latin typeface="+mn-lt"/>
                          <a:ea typeface="+mn-ea"/>
                          <a:cs typeface="+mn-cs"/>
                        </a:rPr>
                        <a:t>24/03/2022</a:t>
                      </a:r>
                    </a:p>
                  </a:txBody>
                  <a:tcPr marL="0" marR="0" marT="0" marB="0" anchor="ctr">
                    <a:solidFill>
                      <a:schemeClr val="bg1">
                        <a:lumMod val="95000"/>
                      </a:schemeClr>
                    </a:solidFill>
                  </a:tcPr>
                </a:tc>
                <a:extLst>
                  <a:ext uri="{0D108BD9-81ED-4DB2-BD59-A6C34878D82A}">
                    <a16:rowId xmlns:a16="http://schemas.microsoft.com/office/drawing/2014/main" val="2764883025"/>
                  </a:ext>
                </a:extLst>
              </a:tr>
              <a:tr h="237918">
                <a:tc>
                  <a:txBody>
                    <a:bodyPr/>
                    <a:lstStyle/>
                    <a:p>
                      <a:r>
                        <a:rPr lang="en-US" sz="1100" dirty="0">
                          <a:effectLst/>
                        </a:rPr>
                        <a:t>Call for proposals on Citizens' engagement and participation </a:t>
                      </a:r>
                    </a:p>
                  </a:txBody>
                  <a:tcPr marL="0" marR="0" marT="0" marB="0" anchor="ctr">
                    <a:solidFill>
                      <a:schemeClr val="accent4">
                        <a:lumMod val="60000"/>
                        <a:lumOff val="40000"/>
                      </a:schemeClr>
                    </a:solidFill>
                  </a:tcPr>
                </a:tc>
                <a:tc>
                  <a:txBody>
                    <a:bodyPr/>
                    <a:lstStyle/>
                    <a:p>
                      <a:r>
                        <a:rPr lang="en-US" sz="1100" dirty="0">
                          <a:effectLst/>
                        </a:rPr>
                        <a:t>CERV-CITIZENS-2022-CIV</a:t>
                      </a:r>
                    </a:p>
                  </a:txBody>
                  <a:tcPr marL="0" marR="0" marT="0" marB="0" anchor="ctr">
                    <a:solidFill>
                      <a:schemeClr val="accent4">
                        <a:lumMod val="60000"/>
                        <a:lumOff val="40000"/>
                      </a:schemeClr>
                    </a:solidFill>
                  </a:tcPr>
                </a:tc>
                <a:tc>
                  <a:txBody>
                    <a:bodyPr/>
                    <a:lstStyle/>
                    <a:p>
                      <a:pPr algn="ctr"/>
                      <a:r>
                        <a:rPr lang="en-US" sz="1100" dirty="0">
                          <a:effectLst/>
                        </a:rPr>
                        <a:t> 17,4M </a:t>
                      </a:r>
                    </a:p>
                  </a:txBody>
                  <a:tcPr marL="0" marR="0" marT="0" marB="0" anchor="ctr">
                    <a:solidFill>
                      <a:schemeClr val="accent4">
                        <a:lumMod val="60000"/>
                        <a:lumOff val="40000"/>
                      </a:schemeClr>
                    </a:solidFill>
                  </a:tcPr>
                </a:tc>
                <a:tc>
                  <a:txBody>
                    <a:bodyPr/>
                    <a:lstStyle/>
                    <a:p>
                      <a:pPr algn="ctr"/>
                      <a:r>
                        <a:rPr lang="en-US" sz="1100" dirty="0">
                          <a:effectLst/>
                        </a:rPr>
                        <a:t> Q4 2021 </a:t>
                      </a:r>
                    </a:p>
                  </a:txBody>
                  <a:tcPr marL="0" marR="0" marT="0" marB="0" anchor="ctr">
                    <a:solidFill>
                      <a:schemeClr val="accent4">
                        <a:lumMod val="60000"/>
                        <a:lumOff val="40000"/>
                      </a:schemeClr>
                    </a:solidFill>
                  </a:tcPr>
                </a:tc>
                <a:tc>
                  <a:txBody>
                    <a:bodyPr/>
                    <a:lstStyle/>
                    <a:p>
                      <a:pPr algn="ctr"/>
                      <a:r>
                        <a:rPr lang="en-US" sz="1100" dirty="0">
                          <a:effectLst/>
                        </a:rPr>
                        <a:t>10/02/2022</a:t>
                      </a:r>
                    </a:p>
                  </a:txBody>
                  <a:tcPr marL="0" marR="0" marT="0" marB="0" anchor="ctr">
                    <a:solidFill>
                      <a:schemeClr val="accent4">
                        <a:lumMod val="60000"/>
                        <a:lumOff val="40000"/>
                      </a:schemeClr>
                    </a:solidFill>
                  </a:tcPr>
                </a:tc>
                <a:extLst>
                  <a:ext uri="{0D108BD9-81ED-4DB2-BD59-A6C34878D82A}">
                    <a16:rowId xmlns:a16="http://schemas.microsoft.com/office/drawing/2014/main" val="1835607513"/>
                  </a:ext>
                </a:extLst>
              </a:tr>
              <a:tr h="237918">
                <a:tc>
                  <a:txBody>
                    <a:bodyPr/>
                    <a:lstStyle/>
                    <a:p>
                      <a:r>
                        <a:rPr lang="en-US" sz="1100" dirty="0">
                          <a:effectLst/>
                        </a:rPr>
                        <a:t>Call for proposals for Town-Twinning and Networks of Towns</a:t>
                      </a:r>
                    </a:p>
                  </a:txBody>
                  <a:tcPr marL="0" marR="0" marT="0" marB="0" anchor="ctr">
                    <a:solidFill>
                      <a:schemeClr val="accent4">
                        <a:lumMod val="60000"/>
                        <a:lumOff val="40000"/>
                      </a:schemeClr>
                    </a:solidFill>
                  </a:tcPr>
                </a:tc>
                <a:tc>
                  <a:txBody>
                    <a:bodyPr/>
                    <a:lstStyle/>
                    <a:p>
                      <a:r>
                        <a:rPr lang="en-US" sz="1100" dirty="0">
                          <a:effectLst/>
                        </a:rPr>
                        <a:t>CERV-CITIZENS-2022-TOWN</a:t>
                      </a:r>
                    </a:p>
                  </a:txBody>
                  <a:tcPr marL="0" marR="0" marT="0" marB="0" anchor="ctr">
                    <a:solidFill>
                      <a:schemeClr val="accent4">
                        <a:lumMod val="60000"/>
                        <a:lumOff val="40000"/>
                      </a:schemeClr>
                    </a:solidFill>
                  </a:tcPr>
                </a:tc>
                <a:tc>
                  <a:txBody>
                    <a:bodyPr/>
                    <a:lstStyle/>
                    <a:p>
                      <a:pPr algn="ctr"/>
                      <a:r>
                        <a:rPr lang="en-US" sz="1100" dirty="0">
                          <a:effectLst/>
                        </a:rPr>
                        <a:t> 11M </a:t>
                      </a:r>
                    </a:p>
                  </a:txBody>
                  <a:tcPr marL="0" marR="0" marT="0" marB="0" anchor="ctr">
                    <a:solidFill>
                      <a:schemeClr val="accent4">
                        <a:lumMod val="60000"/>
                        <a:lumOff val="40000"/>
                      </a:schemeClr>
                    </a:solidFill>
                  </a:tcPr>
                </a:tc>
                <a:tc>
                  <a:txBody>
                    <a:bodyPr/>
                    <a:lstStyle/>
                    <a:p>
                      <a:pPr algn="ctr"/>
                      <a:r>
                        <a:rPr lang="en-US" sz="1100" dirty="0">
                          <a:effectLst/>
                        </a:rPr>
                        <a:t> Q4 2021 </a:t>
                      </a:r>
                    </a:p>
                  </a:txBody>
                  <a:tcPr marL="0" marR="0" marT="0" marB="0" anchor="ctr">
                    <a:solidFill>
                      <a:schemeClr val="accent4">
                        <a:lumMod val="60000"/>
                        <a:lumOff val="40000"/>
                      </a:schemeClr>
                    </a:solidFill>
                  </a:tcPr>
                </a:tc>
                <a:tc>
                  <a:txBody>
                    <a:bodyPr/>
                    <a:lstStyle/>
                    <a:p>
                      <a:pPr algn="ctr"/>
                      <a:r>
                        <a:rPr lang="en-US" sz="1100" dirty="0">
                          <a:effectLst/>
                        </a:rPr>
                        <a:t>24/03/2022</a:t>
                      </a:r>
                    </a:p>
                  </a:txBody>
                  <a:tcPr marL="0" marR="0" marT="0" marB="0" anchor="ctr">
                    <a:solidFill>
                      <a:schemeClr val="accent4">
                        <a:lumMod val="60000"/>
                        <a:lumOff val="40000"/>
                      </a:schemeClr>
                    </a:solidFill>
                  </a:tcPr>
                </a:tc>
                <a:extLst>
                  <a:ext uri="{0D108BD9-81ED-4DB2-BD59-A6C34878D82A}">
                    <a16:rowId xmlns:a16="http://schemas.microsoft.com/office/drawing/2014/main" val="3970318688"/>
                  </a:ext>
                </a:extLst>
              </a:tr>
              <a:tr h="432577">
                <a:tc>
                  <a:txBody>
                    <a:bodyPr/>
                    <a:lstStyle/>
                    <a:p>
                      <a:r>
                        <a:rPr lang="en-US" sz="1100" dirty="0">
                          <a:effectLst/>
                        </a:rPr>
                        <a:t>Call for proposals to prevent and combat gender-based violence and violence against children</a:t>
                      </a:r>
                    </a:p>
                  </a:txBody>
                  <a:tcPr marL="0" marR="0" marT="0" marB="0" anchor="ctr"/>
                </a:tc>
                <a:tc>
                  <a:txBody>
                    <a:bodyPr/>
                    <a:lstStyle/>
                    <a:p>
                      <a:r>
                        <a:rPr lang="en-US" sz="1100" dirty="0">
                          <a:effectLst/>
                        </a:rPr>
                        <a:t>CERV-2022-DAPHNE</a:t>
                      </a:r>
                    </a:p>
                  </a:txBody>
                  <a:tcPr marL="0" marR="0" marT="0" marB="0" anchor="ctr"/>
                </a:tc>
                <a:tc>
                  <a:txBody>
                    <a:bodyPr/>
                    <a:lstStyle/>
                    <a:p>
                      <a:pPr algn="ctr"/>
                      <a:r>
                        <a:rPr lang="en-US" sz="1100" dirty="0">
                          <a:effectLst/>
                        </a:rPr>
                        <a:t>27M</a:t>
                      </a:r>
                    </a:p>
                  </a:txBody>
                  <a:tcPr marL="0" marR="0" marT="0" marB="0" anchor="ctr"/>
                </a:tc>
                <a:tc>
                  <a:txBody>
                    <a:bodyPr/>
                    <a:lstStyle/>
                    <a:p>
                      <a:pPr algn="ctr"/>
                      <a:r>
                        <a:rPr lang="en-US" sz="1100" dirty="0">
                          <a:effectLst/>
                        </a:rPr>
                        <a:t> Q4 2021 </a:t>
                      </a:r>
                    </a:p>
                  </a:txBody>
                  <a:tcPr marL="0" marR="0" marT="0" marB="0" anchor="ctr"/>
                </a:tc>
                <a:tc>
                  <a:txBody>
                    <a:bodyPr/>
                    <a:lstStyle/>
                    <a:p>
                      <a:pPr algn="ctr"/>
                      <a:r>
                        <a:rPr lang="en-US" sz="1100" dirty="0">
                          <a:effectLst/>
                        </a:rPr>
                        <a:t>15/04/2022</a:t>
                      </a:r>
                    </a:p>
                  </a:txBody>
                  <a:tcPr marL="0" marR="0" marT="0" marB="0" anchor="ctr"/>
                </a:tc>
                <a:extLst>
                  <a:ext uri="{0D108BD9-81ED-4DB2-BD59-A6C34878D82A}">
                    <a16:rowId xmlns:a16="http://schemas.microsoft.com/office/drawing/2014/main" val="2868917545"/>
                  </a:ext>
                </a:extLst>
              </a:tr>
              <a:tr h="648868">
                <a:tc>
                  <a:txBody>
                    <a:bodyPr/>
                    <a:lstStyle/>
                    <a:p>
                      <a:r>
                        <a:rPr lang="en-US" sz="1100" dirty="0">
                          <a:effectLst/>
                        </a:rPr>
                        <a:t>Call for proposals for 4-year framework partnership agreements to support European networks, civil society </a:t>
                      </a:r>
                      <a:r>
                        <a:rPr lang="en-US" sz="1100" dirty="0" err="1">
                          <a:effectLst/>
                        </a:rPr>
                        <a:t>organisations</a:t>
                      </a:r>
                      <a:r>
                        <a:rPr lang="en-US" sz="1100" dirty="0">
                          <a:effectLst/>
                        </a:rPr>
                        <a:t> active at EU level and European think tanks in the areas of Union values</a:t>
                      </a:r>
                    </a:p>
                  </a:txBody>
                  <a:tcPr marL="0" marR="0" marT="0" marB="0" anchor="ctr"/>
                </a:tc>
                <a:tc>
                  <a:txBody>
                    <a:bodyPr/>
                    <a:lstStyle/>
                    <a:p>
                      <a:r>
                        <a:rPr lang="en-US" sz="1100" dirty="0">
                          <a:effectLst/>
                        </a:rPr>
                        <a:t>CERV-2021-OG-FPA </a:t>
                      </a:r>
                    </a:p>
                  </a:txBody>
                  <a:tcPr marL="0" marR="0" marT="0" marB="0" anchor="ctr"/>
                </a:tc>
                <a:tc>
                  <a:txBody>
                    <a:bodyPr/>
                    <a:lstStyle/>
                    <a:p>
                      <a:pPr algn="ctr"/>
                      <a:endParaRPr lang="en-US" sz="1100" dirty="0">
                        <a:effectLst/>
                      </a:endParaRPr>
                    </a:p>
                  </a:txBody>
                  <a:tcPr marL="0" marR="0" marT="0" marB="0" anchor="ctr"/>
                </a:tc>
                <a:tc>
                  <a:txBody>
                    <a:bodyPr/>
                    <a:lstStyle/>
                    <a:p>
                      <a:pPr algn="ctr"/>
                      <a:r>
                        <a:rPr lang="en-US" sz="1100" dirty="0">
                          <a:effectLst/>
                        </a:rPr>
                        <a:t>Closed </a:t>
                      </a:r>
                    </a:p>
                  </a:txBody>
                  <a:tcPr marL="0" marR="0" marT="0" marB="0" anchor="ctr"/>
                </a:tc>
                <a:tc>
                  <a:txBody>
                    <a:bodyPr/>
                    <a:lstStyle/>
                    <a:p>
                      <a:pPr algn="ctr"/>
                      <a:endParaRPr lang="en-US" sz="1100" dirty="0">
                        <a:effectLst/>
                      </a:endParaRPr>
                    </a:p>
                  </a:txBody>
                  <a:tcPr marL="0" marR="0" marT="0" marB="0" anchor="ctr"/>
                </a:tc>
                <a:extLst>
                  <a:ext uri="{0D108BD9-81ED-4DB2-BD59-A6C34878D82A}">
                    <a16:rowId xmlns:a16="http://schemas.microsoft.com/office/drawing/2014/main" val="2476640675"/>
                  </a:ext>
                </a:extLst>
              </a:tr>
              <a:tr h="237918">
                <a:tc>
                  <a:txBody>
                    <a:bodyPr/>
                    <a:lstStyle/>
                    <a:p>
                      <a:r>
                        <a:rPr lang="en-US" sz="1100" dirty="0">
                          <a:effectLst/>
                        </a:rPr>
                        <a:t>Operating grants to Framework Partners active in the areas of Union values</a:t>
                      </a:r>
                    </a:p>
                  </a:txBody>
                  <a:tcPr marL="0" marR="0" marT="0" marB="0" anchor="ctr"/>
                </a:tc>
                <a:tc>
                  <a:txBody>
                    <a:bodyPr/>
                    <a:lstStyle/>
                    <a:p>
                      <a:r>
                        <a:rPr lang="en-US" sz="1100" dirty="0">
                          <a:effectLst/>
                        </a:rPr>
                        <a:t>CERV-2022-OG-SGA</a:t>
                      </a:r>
                    </a:p>
                  </a:txBody>
                  <a:tcPr marL="0" marR="0" marT="0" marB="0" anchor="ctr"/>
                </a:tc>
                <a:tc>
                  <a:txBody>
                    <a:bodyPr/>
                    <a:lstStyle/>
                    <a:p>
                      <a:pPr algn="ctr"/>
                      <a:endParaRPr lang="en-US" sz="1100" dirty="0">
                        <a:effectLst/>
                      </a:endParaRPr>
                    </a:p>
                  </a:txBody>
                  <a:tcPr marL="0" marR="0" marT="0" marB="0" anchor="ctr"/>
                </a:tc>
                <a:tc>
                  <a:txBody>
                    <a:bodyPr/>
                    <a:lstStyle/>
                    <a:p>
                      <a:pPr algn="ctr"/>
                      <a:r>
                        <a:rPr lang="en-US" sz="1100" dirty="0">
                          <a:effectLst/>
                        </a:rPr>
                        <a:t> Q3 2022 </a:t>
                      </a:r>
                    </a:p>
                  </a:txBody>
                  <a:tcPr marL="0" marR="0" marT="0" marB="0" anchor="ctr"/>
                </a:tc>
                <a:tc>
                  <a:txBody>
                    <a:bodyPr/>
                    <a:lstStyle/>
                    <a:p>
                      <a:pPr algn="ctr"/>
                      <a:r>
                        <a:rPr lang="en-US" sz="1100" dirty="0">
                          <a:effectLst/>
                        </a:rPr>
                        <a:t>8/09/2022</a:t>
                      </a:r>
                    </a:p>
                  </a:txBody>
                  <a:tcPr marL="0" marR="0" marT="0" marB="0" anchor="ctr"/>
                </a:tc>
                <a:extLst>
                  <a:ext uri="{0D108BD9-81ED-4DB2-BD59-A6C34878D82A}">
                    <a16:rowId xmlns:a16="http://schemas.microsoft.com/office/drawing/2014/main" val="2066366100"/>
                  </a:ext>
                </a:extLst>
              </a:tr>
            </a:tbl>
          </a:graphicData>
        </a:graphic>
      </p:graphicFrame>
    </p:spTree>
    <p:extLst>
      <p:ext uri="{BB962C8B-B14F-4D97-AF65-F5344CB8AC3E}">
        <p14:creationId xmlns:p14="http://schemas.microsoft.com/office/powerpoint/2010/main" val="634001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84747253-C9BC-4251-8AE3-8910CE9253F2}" type="slidenum">
              <a:rPr lang="en-GB" smtClean="0"/>
              <a:pPr>
                <a:defRPr/>
              </a:pPr>
              <a:t>7</a:t>
            </a:fld>
            <a:endParaRPr lang="en-GB"/>
          </a:p>
        </p:txBody>
      </p:sp>
      <p:sp>
        <p:nvSpPr>
          <p:cNvPr id="2" name="Title 1"/>
          <p:cNvSpPr>
            <a:spLocks noGrp="1"/>
          </p:cNvSpPr>
          <p:nvPr>
            <p:ph type="ctrTitle"/>
          </p:nvPr>
        </p:nvSpPr>
        <p:spPr>
          <a:xfrm>
            <a:off x="1077013" y="1122363"/>
            <a:ext cx="10372037" cy="1240348"/>
          </a:xfrm>
        </p:spPr>
        <p:txBody>
          <a:bodyPr/>
          <a:lstStyle/>
          <a:p>
            <a:pPr algn="ctr"/>
            <a:r>
              <a:rPr lang="en-US" sz="3200"/>
              <a:t>Citizens’ engagement and participation Strand</a:t>
            </a:r>
          </a:p>
        </p:txBody>
      </p:sp>
      <p:pic>
        <p:nvPicPr>
          <p:cNvPr id="6" name="Picture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bwMode="auto">
          <a:xfrm>
            <a:off x="4276726" y="3023077"/>
            <a:ext cx="3057524" cy="213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023077"/>
            <a:ext cx="3303228" cy="212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5"/>
          <a:stretch>
            <a:fillRect/>
          </a:stretch>
        </p:blipFill>
        <p:spPr>
          <a:xfrm>
            <a:off x="7459559" y="3032602"/>
            <a:ext cx="4560049" cy="2121638"/>
          </a:xfrm>
          <a:prstGeom prst="rect">
            <a:avLst/>
          </a:prstGeom>
        </p:spPr>
      </p:pic>
    </p:spTree>
    <p:extLst>
      <p:ext uri="{BB962C8B-B14F-4D97-AF65-F5344CB8AC3E}">
        <p14:creationId xmlns:p14="http://schemas.microsoft.com/office/powerpoint/2010/main" val="3318906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59D7003-1858-4D66-AA4F-628ADA63E10B}" type="slidenum">
              <a:rPr lang="en-GB" smtClean="0"/>
              <a:pPr>
                <a:defRPr/>
              </a:pPr>
              <a:t>8</a:t>
            </a:fld>
            <a:endParaRPr lang="en-GB"/>
          </a:p>
        </p:txBody>
      </p:sp>
      <p:sp>
        <p:nvSpPr>
          <p:cNvPr id="2" name="Title 1"/>
          <p:cNvSpPr>
            <a:spLocks noGrp="1"/>
          </p:cNvSpPr>
          <p:nvPr>
            <p:ph type="title"/>
          </p:nvPr>
        </p:nvSpPr>
        <p:spPr/>
        <p:txBody>
          <a:bodyPr/>
          <a:lstStyle/>
          <a:p>
            <a:r>
              <a:rPr lang="fr-BE" sz="3600" err="1"/>
              <a:t>Upcoming</a:t>
            </a:r>
            <a:r>
              <a:rPr lang="fr-BE" sz="3600"/>
              <a:t> calls on </a:t>
            </a:r>
            <a:r>
              <a:rPr lang="fr-BE" sz="3600" err="1"/>
              <a:t>Citizens</a:t>
            </a:r>
            <a:r>
              <a:rPr lang="fr-BE" sz="3600"/>
              <a:t>' engagement</a:t>
            </a:r>
            <a:endParaRPr lang="fr-BE" sz="3600">
              <a:cs typeface="Arial"/>
            </a:endParaRPr>
          </a:p>
        </p:txBody>
      </p:sp>
      <p:sp>
        <p:nvSpPr>
          <p:cNvPr id="7" name="Quad Arrow 6"/>
          <p:cNvSpPr/>
          <p:nvPr/>
        </p:nvSpPr>
        <p:spPr>
          <a:xfrm>
            <a:off x="3127425" y="1368132"/>
            <a:ext cx="5136749" cy="5212201"/>
          </a:xfrm>
          <a:prstGeom prst="quadArrow">
            <a:avLst>
              <a:gd name="adj1" fmla="val 2000"/>
              <a:gd name="adj2" fmla="val 4000"/>
              <a:gd name="adj3" fmla="val 5000"/>
            </a:avLst>
          </a:prstGeom>
        </p:spPr>
        <p:style>
          <a:lnRef idx="0">
            <a:schemeClr val="dk1">
              <a:hueOff val="0"/>
              <a:satOff val="0"/>
              <a:lumOff val="0"/>
              <a:alphaOff val="0"/>
            </a:schemeClr>
          </a:lnRef>
          <a:fillRef idx="1">
            <a:schemeClr val="accent1">
              <a:tint val="55000"/>
              <a:hueOff val="0"/>
              <a:satOff val="0"/>
              <a:lumOff val="0"/>
              <a:alphaOff val="0"/>
            </a:schemeClr>
          </a:fillRef>
          <a:effectRef idx="0">
            <a:schemeClr val="accent1">
              <a:tint val="55000"/>
              <a:hueOff val="0"/>
              <a:satOff val="0"/>
              <a:lumOff val="0"/>
              <a:alphaOff val="0"/>
            </a:schemeClr>
          </a:effectRef>
          <a:fontRef idx="minor">
            <a:schemeClr val="dk1">
              <a:hueOff val="0"/>
              <a:satOff val="0"/>
              <a:lumOff val="0"/>
              <a:alphaOff val="0"/>
            </a:schemeClr>
          </a:fontRef>
        </p:style>
      </p:sp>
      <p:sp>
        <p:nvSpPr>
          <p:cNvPr id="8" name="Freeform 7"/>
          <p:cNvSpPr>
            <a:spLocks noChangeAspect="1"/>
          </p:cNvSpPr>
          <p:nvPr/>
        </p:nvSpPr>
        <p:spPr>
          <a:xfrm>
            <a:off x="2133600" y="1537828"/>
            <a:ext cx="3305695" cy="2160000"/>
          </a:xfrm>
          <a:custGeom>
            <a:avLst/>
            <a:gdLst>
              <a:gd name="connsiteX0" fmla="*/ 0 w 2640387"/>
              <a:gd name="connsiteY0" fmla="*/ 282568 h 1695376"/>
              <a:gd name="connsiteX1" fmla="*/ 282568 w 2640387"/>
              <a:gd name="connsiteY1" fmla="*/ 0 h 1695376"/>
              <a:gd name="connsiteX2" fmla="*/ 2357819 w 2640387"/>
              <a:gd name="connsiteY2" fmla="*/ 0 h 1695376"/>
              <a:gd name="connsiteX3" fmla="*/ 2640387 w 2640387"/>
              <a:gd name="connsiteY3" fmla="*/ 282568 h 1695376"/>
              <a:gd name="connsiteX4" fmla="*/ 2640387 w 2640387"/>
              <a:gd name="connsiteY4" fmla="*/ 1412808 h 1695376"/>
              <a:gd name="connsiteX5" fmla="*/ 2357819 w 2640387"/>
              <a:gd name="connsiteY5" fmla="*/ 1695376 h 1695376"/>
              <a:gd name="connsiteX6" fmla="*/ 282568 w 2640387"/>
              <a:gd name="connsiteY6" fmla="*/ 1695376 h 1695376"/>
              <a:gd name="connsiteX7" fmla="*/ 0 w 2640387"/>
              <a:gd name="connsiteY7" fmla="*/ 1412808 h 1695376"/>
              <a:gd name="connsiteX8" fmla="*/ 0 w 2640387"/>
              <a:gd name="connsiteY8" fmla="*/ 282568 h 169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0387" h="1695376">
                <a:moveTo>
                  <a:pt x="0" y="282568"/>
                </a:moveTo>
                <a:cubicBezTo>
                  <a:pt x="0" y="126510"/>
                  <a:pt x="126510" y="0"/>
                  <a:pt x="282568" y="0"/>
                </a:cubicBezTo>
                <a:lnTo>
                  <a:pt x="2357819" y="0"/>
                </a:lnTo>
                <a:cubicBezTo>
                  <a:pt x="2513877" y="0"/>
                  <a:pt x="2640387" y="126510"/>
                  <a:pt x="2640387" y="282568"/>
                </a:cubicBezTo>
                <a:lnTo>
                  <a:pt x="2640387" y="1412808"/>
                </a:lnTo>
                <a:cubicBezTo>
                  <a:pt x="2640387" y="1568866"/>
                  <a:pt x="2513877" y="1695376"/>
                  <a:pt x="2357819" y="1695376"/>
                </a:cubicBezTo>
                <a:lnTo>
                  <a:pt x="282568" y="1695376"/>
                </a:lnTo>
                <a:cubicBezTo>
                  <a:pt x="126510" y="1695376"/>
                  <a:pt x="0" y="1568866"/>
                  <a:pt x="0" y="1412808"/>
                </a:cubicBezTo>
                <a:lnTo>
                  <a:pt x="0" y="282568"/>
                </a:lnTo>
                <a:close/>
              </a:path>
            </a:pathLst>
          </a:custGeom>
          <a:solidFill>
            <a:schemeClr val="accent3">
              <a:lumMod val="75000"/>
            </a:schemeClr>
          </a:solidFill>
        </p:spPr>
        <p:style>
          <a:lnRef idx="2">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txBody>
          <a:bodyPr spcFirstLastPara="0" vert="horz" wrap="square" lIns="143721" tIns="143721" rIns="143721" bIns="143721" numCol="1" spcCol="1270" anchor="ctr" anchorCtr="0">
            <a:noAutofit/>
          </a:bodyPr>
          <a:lstStyle/>
          <a:p>
            <a:pPr algn="ctr" defTabSz="711200">
              <a:spcBef>
                <a:spcPct val="0"/>
              </a:spcBef>
              <a:spcAft>
                <a:spcPts val="2800"/>
              </a:spcAft>
            </a:pPr>
            <a:r>
              <a:rPr lang="en-US" sz="2000">
                <a:latin typeface="Arial"/>
                <a:cs typeface="Calibri"/>
              </a:rPr>
              <a:t>Town Twinning</a:t>
            </a:r>
          </a:p>
          <a:p>
            <a:pPr algn="ctr" defTabSz="711200">
              <a:lnSpc>
                <a:spcPct val="90000"/>
              </a:lnSpc>
              <a:spcBef>
                <a:spcPct val="0"/>
              </a:spcBef>
              <a:spcAft>
                <a:spcPct val="35000"/>
              </a:spcAft>
            </a:pPr>
            <a:r>
              <a:rPr lang="en-US" sz="1600" b="1">
                <a:latin typeface="Arial"/>
                <a:cs typeface="Calibri"/>
              </a:rPr>
              <a:t>Opening : November 2021</a:t>
            </a:r>
          </a:p>
          <a:p>
            <a:pPr algn="ctr" defTabSz="711200">
              <a:lnSpc>
                <a:spcPct val="90000"/>
              </a:lnSpc>
              <a:spcBef>
                <a:spcPct val="0"/>
              </a:spcBef>
              <a:spcAft>
                <a:spcPct val="35000"/>
              </a:spcAft>
            </a:pPr>
            <a:r>
              <a:rPr lang="en-US" sz="1600" b="1">
                <a:latin typeface="Arial"/>
                <a:cs typeface="Calibri"/>
              </a:rPr>
              <a:t>Budget : EUR 4M</a:t>
            </a:r>
          </a:p>
          <a:p>
            <a:pPr algn="ctr" defTabSz="711200">
              <a:lnSpc>
                <a:spcPct val="90000"/>
              </a:lnSpc>
              <a:spcBef>
                <a:spcPct val="0"/>
              </a:spcBef>
              <a:spcAft>
                <a:spcPct val="35000"/>
              </a:spcAft>
            </a:pPr>
            <a:r>
              <a:rPr lang="en-US" sz="1600" b="1">
                <a:latin typeface="Arial"/>
                <a:cs typeface="Calibri"/>
              </a:rPr>
              <a:t>Maximum grant : EUR 30 000</a:t>
            </a:r>
            <a:endParaRPr lang="en-US">
              <a:latin typeface="Arial"/>
            </a:endParaRPr>
          </a:p>
        </p:txBody>
      </p:sp>
      <p:sp>
        <p:nvSpPr>
          <p:cNvPr id="9" name="Freeform 8"/>
          <p:cNvSpPr>
            <a:spLocks noChangeAspect="1"/>
          </p:cNvSpPr>
          <p:nvPr/>
        </p:nvSpPr>
        <p:spPr>
          <a:xfrm>
            <a:off x="2136144" y="4278197"/>
            <a:ext cx="3298669" cy="2160000"/>
          </a:xfrm>
          <a:custGeom>
            <a:avLst/>
            <a:gdLst>
              <a:gd name="connsiteX0" fmla="*/ 0 w 2607253"/>
              <a:gd name="connsiteY0" fmla="*/ 280429 h 1682540"/>
              <a:gd name="connsiteX1" fmla="*/ 280429 w 2607253"/>
              <a:gd name="connsiteY1" fmla="*/ 0 h 1682540"/>
              <a:gd name="connsiteX2" fmla="*/ 2326824 w 2607253"/>
              <a:gd name="connsiteY2" fmla="*/ 0 h 1682540"/>
              <a:gd name="connsiteX3" fmla="*/ 2607253 w 2607253"/>
              <a:gd name="connsiteY3" fmla="*/ 280429 h 1682540"/>
              <a:gd name="connsiteX4" fmla="*/ 2607253 w 2607253"/>
              <a:gd name="connsiteY4" fmla="*/ 1402111 h 1682540"/>
              <a:gd name="connsiteX5" fmla="*/ 2326824 w 2607253"/>
              <a:gd name="connsiteY5" fmla="*/ 1682540 h 1682540"/>
              <a:gd name="connsiteX6" fmla="*/ 280429 w 2607253"/>
              <a:gd name="connsiteY6" fmla="*/ 1682540 h 1682540"/>
              <a:gd name="connsiteX7" fmla="*/ 0 w 2607253"/>
              <a:gd name="connsiteY7" fmla="*/ 1402111 h 1682540"/>
              <a:gd name="connsiteX8" fmla="*/ 0 w 2607253"/>
              <a:gd name="connsiteY8" fmla="*/ 280429 h 1682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7253" h="1682540">
                <a:moveTo>
                  <a:pt x="0" y="280429"/>
                </a:moveTo>
                <a:cubicBezTo>
                  <a:pt x="0" y="125552"/>
                  <a:pt x="125552" y="0"/>
                  <a:pt x="280429" y="0"/>
                </a:cubicBezTo>
                <a:lnTo>
                  <a:pt x="2326824" y="0"/>
                </a:lnTo>
                <a:cubicBezTo>
                  <a:pt x="2481701" y="0"/>
                  <a:pt x="2607253" y="125552"/>
                  <a:pt x="2607253" y="280429"/>
                </a:cubicBezTo>
                <a:lnTo>
                  <a:pt x="2607253" y="1402111"/>
                </a:lnTo>
                <a:cubicBezTo>
                  <a:pt x="2607253" y="1556988"/>
                  <a:pt x="2481701" y="1682540"/>
                  <a:pt x="2326824" y="1682540"/>
                </a:cubicBezTo>
                <a:lnTo>
                  <a:pt x="280429" y="1682540"/>
                </a:lnTo>
                <a:cubicBezTo>
                  <a:pt x="125552" y="1682540"/>
                  <a:pt x="0" y="1556988"/>
                  <a:pt x="0" y="1402111"/>
                </a:cubicBezTo>
                <a:lnTo>
                  <a:pt x="0" y="280429"/>
                </a:lnTo>
                <a:close/>
              </a:path>
            </a:pathLst>
          </a:custGeom>
          <a:solidFill>
            <a:schemeClr val="accent2"/>
          </a:solidFill>
        </p:spPr>
        <p:style>
          <a:lnRef idx="2">
            <a:schemeClr val="lt1">
              <a:hueOff val="0"/>
              <a:satOff val="0"/>
              <a:lumOff val="0"/>
              <a:alphaOff val="0"/>
            </a:schemeClr>
          </a:lnRef>
          <a:fillRef idx="1">
            <a:scrgbClr r="0" g="0" b="0"/>
          </a:fillRef>
          <a:effectRef idx="0">
            <a:schemeClr val="accent1">
              <a:shade val="50000"/>
              <a:hueOff val="8728"/>
              <a:satOff val="12317"/>
              <a:lumOff val="15495"/>
              <a:alphaOff val="0"/>
            </a:schemeClr>
          </a:effectRef>
          <a:fontRef idx="minor">
            <a:schemeClr val="lt1"/>
          </a:fontRef>
        </p:style>
        <p:txBody>
          <a:bodyPr spcFirstLastPara="0" vert="horz" wrap="square" lIns="143095" tIns="143095" rIns="143095" bIns="143095" numCol="1" spcCol="1270" anchor="ctr" anchorCtr="0">
            <a:noAutofit/>
          </a:bodyPr>
          <a:lstStyle/>
          <a:p>
            <a:pPr algn="ctr" defTabSz="711200">
              <a:spcBef>
                <a:spcPct val="0"/>
              </a:spcBef>
            </a:pPr>
            <a:r>
              <a:rPr lang="fr-BE" sz="2000" err="1">
                <a:latin typeface="Arial"/>
                <a:cs typeface="Calibri"/>
              </a:rPr>
              <a:t>Citizens</a:t>
            </a:r>
            <a:r>
              <a:rPr lang="fr-BE" sz="2000">
                <a:latin typeface="Arial"/>
                <a:cs typeface="Calibri"/>
              </a:rPr>
              <a:t>' engagement </a:t>
            </a:r>
          </a:p>
          <a:p>
            <a:pPr algn="ctr" defTabSz="711200">
              <a:spcBef>
                <a:spcPct val="0"/>
              </a:spcBef>
              <a:spcAft>
                <a:spcPts val="2500"/>
              </a:spcAft>
            </a:pPr>
            <a:r>
              <a:rPr lang="fr-BE" sz="2000">
                <a:latin typeface="Arial"/>
                <a:cs typeface="Calibri"/>
              </a:rPr>
              <a:t>and participation</a:t>
            </a:r>
          </a:p>
          <a:p>
            <a:pPr algn="ctr" defTabSz="711200"/>
            <a:r>
              <a:rPr lang="en-US" sz="1600" b="1">
                <a:latin typeface="Arial"/>
                <a:cs typeface="Calibri"/>
              </a:rPr>
              <a:t>Opening : October 2021</a:t>
            </a:r>
            <a:endParaRPr lang="fr-BE" sz="1600" b="1">
              <a:latin typeface="Arial"/>
              <a:cs typeface="Calibri"/>
            </a:endParaRPr>
          </a:p>
          <a:p>
            <a:pPr algn="ctr" defTabSz="711200">
              <a:spcBef>
                <a:spcPts val="100"/>
              </a:spcBef>
              <a:spcAft>
                <a:spcPts val="100"/>
              </a:spcAft>
            </a:pPr>
            <a:r>
              <a:rPr lang="en-US" sz="1600" b="1">
                <a:latin typeface="Arial"/>
                <a:cs typeface="Calibri"/>
              </a:rPr>
              <a:t>Budget</a:t>
            </a:r>
            <a:r>
              <a:rPr lang="en-US" sz="1600" b="1">
                <a:latin typeface="Arial"/>
                <a:ea typeface="+mn-lt"/>
                <a:cs typeface="Calibri"/>
              </a:rPr>
              <a:t> : EUR 17M</a:t>
            </a:r>
            <a:endParaRPr lang="en-US" sz="1600" b="1">
              <a:latin typeface="Arial"/>
              <a:cs typeface="Calibri"/>
            </a:endParaRPr>
          </a:p>
          <a:p>
            <a:pPr algn="ctr" defTabSz="711200">
              <a:spcBef>
                <a:spcPts val="100"/>
              </a:spcBef>
              <a:spcAft>
                <a:spcPts val="100"/>
              </a:spcAft>
            </a:pPr>
            <a:r>
              <a:rPr lang="en-US" sz="1600" b="1">
                <a:latin typeface="Arial"/>
                <a:cs typeface="Calibri"/>
              </a:rPr>
              <a:t>Maximum grant : no limit</a:t>
            </a:r>
            <a:endParaRPr lang="en-US" sz="1600" b="1">
              <a:latin typeface="Arial"/>
              <a:cs typeface="Calibri" panose="020F0502020204030204" pitchFamily="34" charset="0"/>
            </a:endParaRPr>
          </a:p>
        </p:txBody>
      </p:sp>
      <p:sp>
        <p:nvSpPr>
          <p:cNvPr id="10" name="Freeform 9"/>
          <p:cNvSpPr>
            <a:spLocks noChangeAspect="1"/>
          </p:cNvSpPr>
          <p:nvPr/>
        </p:nvSpPr>
        <p:spPr>
          <a:xfrm>
            <a:off x="5954039" y="1536546"/>
            <a:ext cx="3326068" cy="2160000"/>
          </a:xfrm>
          <a:custGeom>
            <a:avLst/>
            <a:gdLst>
              <a:gd name="connsiteX0" fmla="*/ 0 w 2649349"/>
              <a:gd name="connsiteY0" fmla="*/ 291567 h 1749365"/>
              <a:gd name="connsiteX1" fmla="*/ 291567 w 2649349"/>
              <a:gd name="connsiteY1" fmla="*/ 0 h 1749365"/>
              <a:gd name="connsiteX2" fmla="*/ 2357782 w 2649349"/>
              <a:gd name="connsiteY2" fmla="*/ 0 h 1749365"/>
              <a:gd name="connsiteX3" fmla="*/ 2649349 w 2649349"/>
              <a:gd name="connsiteY3" fmla="*/ 291567 h 1749365"/>
              <a:gd name="connsiteX4" fmla="*/ 2649349 w 2649349"/>
              <a:gd name="connsiteY4" fmla="*/ 1457798 h 1749365"/>
              <a:gd name="connsiteX5" fmla="*/ 2357782 w 2649349"/>
              <a:gd name="connsiteY5" fmla="*/ 1749365 h 1749365"/>
              <a:gd name="connsiteX6" fmla="*/ 291567 w 2649349"/>
              <a:gd name="connsiteY6" fmla="*/ 1749365 h 1749365"/>
              <a:gd name="connsiteX7" fmla="*/ 0 w 2649349"/>
              <a:gd name="connsiteY7" fmla="*/ 1457798 h 1749365"/>
              <a:gd name="connsiteX8" fmla="*/ 0 w 2649349"/>
              <a:gd name="connsiteY8" fmla="*/ 291567 h 174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9349" h="1749365">
                <a:moveTo>
                  <a:pt x="0" y="291567"/>
                </a:moveTo>
                <a:cubicBezTo>
                  <a:pt x="0" y="130539"/>
                  <a:pt x="130539" y="0"/>
                  <a:pt x="291567" y="0"/>
                </a:cubicBezTo>
                <a:lnTo>
                  <a:pt x="2357782" y="0"/>
                </a:lnTo>
                <a:cubicBezTo>
                  <a:pt x="2518810" y="0"/>
                  <a:pt x="2649349" y="130539"/>
                  <a:pt x="2649349" y="291567"/>
                </a:cubicBezTo>
                <a:lnTo>
                  <a:pt x="2649349" y="1457798"/>
                </a:lnTo>
                <a:cubicBezTo>
                  <a:pt x="2649349" y="1618826"/>
                  <a:pt x="2518810" y="1749365"/>
                  <a:pt x="2357782" y="1749365"/>
                </a:cubicBezTo>
                <a:lnTo>
                  <a:pt x="291567" y="1749365"/>
                </a:lnTo>
                <a:cubicBezTo>
                  <a:pt x="130539" y="1749365"/>
                  <a:pt x="0" y="1618826"/>
                  <a:pt x="0" y="1457798"/>
                </a:cubicBezTo>
                <a:lnTo>
                  <a:pt x="0" y="291567"/>
                </a:lnTo>
                <a:close/>
              </a:path>
            </a:pathLst>
          </a:custGeom>
          <a:solidFill>
            <a:schemeClr val="accent4">
              <a:lumMod val="75000"/>
            </a:schemeClr>
          </a:solidFill>
        </p:spPr>
        <p:style>
          <a:lnRef idx="2">
            <a:schemeClr val="lt1">
              <a:hueOff val="0"/>
              <a:satOff val="0"/>
              <a:lumOff val="0"/>
              <a:alphaOff val="0"/>
            </a:schemeClr>
          </a:lnRef>
          <a:fillRef idx="1">
            <a:scrgbClr r="0" g="0" b="0"/>
          </a:fillRef>
          <a:effectRef idx="0">
            <a:schemeClr val="accent1">
              <a:shade val="50000"/>
              <a:hueOff val="17456"/>
              <a:satOff val="24633"/>
              <a:lumOff val="30991"/>
              <a:alphaOff val="0"/>
            </a:schemeClr>
          </a:effectRef>
          <a:fontRef idx="minor">
            <a:schemeClr val="lt1"/>
          </a:fontRef>
        </p:style>
        <p:txBody>
          <a:bodyPr spcFirstLastPara="0" vert="horz" wrap="square" lIns="146357" tIns="146357" rIns="146357" bIns="146357" numCol="1" spcCol="1270" anchor="ctr" anchorCtr="0">
            <a:noAutofit/>
          </a:bodyPr>
          <a:lstStyle/>
          <a:p>
            <a:pPr algn="ctr" defTabSz="711200">
              <a:lnSpc>
                <a:spcPct val="200000"/>
              </a:lnSpc>
              <a:spcBef>
                <a:spcPct val="0"/>
              </a:spcBef>
              <a:spcAft>
                <a:spcPts val="2700"/>
              </a:spcAft>
            </a:pPr>
            <a:r>
              <a:rPr lang="fr-BE" sz="2000">
                <a:latin typeface="Arial"/>
                <a:cs typeface="Calibri"/>
              </a:rPr>
              <a:t>Network of </a:t>
            </a:r>
            <a:r>
              <a:rPr lang="fr-BE" sz="2000" err="1">
                <a:latin typeface="Arial"/>
                <a:cs typeface="Calibri"/>
              </a:rPr>
              <a:t>Towns</a:t>
            </a:r>
            <a:endParaRPr lang="fr-BE" sz="2000">
              <a:latin typeface="Arial"/>
              <a:cs typeface="Calibri"/>
            </a:endParaRPr>
          </a:p>
          <a:p>
            <a:pPr algn="ctr" defTabSz="711200">
              <a:lnSpc>
                <a:spcPct val="90000"/>
              </a:lnSpc>
              <a:spcBef>
                <a:spcPct val="0"/>
              </a:spcBef>
              <a:spcAft>
                <a:spcPct val="35000"/>
              </a:spcAft>
            </a:pPr>
            <a:r>
              <a:rPr lang="en-US" sz="1600" b="1">
                <a:latin typeface="Arial"/>
                <a:cs typeface="Calibri"/>
              </a:rPr>
              <a:t>Opening : November 2021</a:t>
            </a:r>
          </a:p>
          <a:p>
            <a:pPr algn="ctr" defTabSz="711200">
              <a:lnSpc>
                <a:spcPct val="90000"/>
              </a:lnSpc>
              <a:spcBef>
                <a:spcPct val="0"/>
              </a:spcBef>
              <a:spcAft>
                <a:spcPct val="35000"/>
              </a:spcAft>
            </a:pPr>
            <a:r>
              <a:rPr lang="en-US" sz="1600" b="1">
                <a:latin typeface="Arial"/>
                <a:cs typeface="Calibri"/>
              </a:rPr>
              <a:t>Budget : EUR 6M</a:t>
            </a:r>
          </a:p>
          <a:p>
            <a:pPr algn="ctr" defTabSz="711200"/>
            <a:r>
              <a:rPr lang="en-US" sz="1600" b="1">
                <a:latin typeface="Arial"/>
                <a:cs typeface="Calibri"/>
              </a:rPr>
              <a:t>Maximum grant : no limit</a:t>
            </a:r>
            <a:endParaRPr lang="en-US" sz="1600">
              <a:latin typeface="Arial"/>
              <a:ea typeface="+mn-lt"/>
              <a:cs typeface="+mn-lt"/>
            </a:endParaRPr>
          </a:p>
          <a:p>
            <a:pPr algn="ctr" defTabSz="711200">
              <a:lnSpc>
                <a:spcPct val="90000"/>
              </a:lnSpc>
              <a:spcBef>
                <a:spcPct val="0"/>
              </a:spcBef>
              <a:spcAft>
                <a:spcPct val="35000"/>
              </a:spcAft>
            </a:pPr>
            <a:endParaRPr lang="en-US" sz="1600">
              <a:latin typeface="Calibri" panose="020F0502020204030204" pitchFamily="34" charset="0"/>
              <a:cs typeface="Calibri" panose="020F0502020204030204" pitchFamily="34" charset="0"/>
            </a:endParaRPr>
          </a:p>
        </p:txBody>
      </p:sp>
      <p:sp>
        <p:nvSpPr>
          <p:cNvPr id="11" name="Freeform 10"/>
          <p:cNvSpPr>
            <a:spLocks noChangeAspect="1"/>
          </p:cNvSpPr>
          <p:nvPr/>
        </p:nvSpPr>
        <p:spPr>
          <a:xfrm>
            <a:off x="5956581" y="4281833"/>
            <a:ext cx="3298669" cy="2160001"/>
          </a:xfrm>
          <a:custGeom>
            <a:avLst/>
            <a:gdLst>
              <a:gd name="connsiteX0" fmla="*/ 0 w 2695690"/>
              <a:gd name="connsiteY0" fmla="*/ 303535 h 1821176"/>
              <a:gd name="connsiteX1" fmla="*/ 303535 w 2695690"/>
              <a:gd name="connsiteY1" fmla="*/ 0 h 1821176"/>
              <a:gd name="connsiteX2" fmla="*/ 2392155 w 2695690"/>
              <a:gd name="connsiteY2" fmla="*/ 0 h 1821176"/>
              <a:gd name="connsiteX3" fmla="*/ 2695690 w 2695690"/>
              <a:gd name="connsiteY3" fmla="*/ 303535 h 1821176"/>
              <a:gd name="connsiteX4" fmla="*/ 2695690 w 2695690"/>
              <a:gd name="connsiteY4" fmla="*/ 1517641 h 1821176"/>
              <a:gd name="connsiteX5" fmla="*/ 2392155 w 2695690"/>
              <a:gd name="connsiteY5" fmla="*/ 1821176 h 1821176"/>
              <a:gd name="connsiteX6" fmla="*/ 303535 w 2695690"/>
              <a:gd name="connsiteY6" fmla="*/ 1821176 h 1821176"/>
              <a:gd name="connsiteX7" fmla="*/ 0 w 2695690"/>
              <a:gd name="connsiteY7" fmla="*/ 1517641 h 1821176"/>
              <a:gd name="connsiteX8" fmla="*/ 0 w 2695690"/>
              <a:gd name="connsiteY8" fmla="*/ 303535 h 182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5690" h="1821176">
                <a:moveTo>
                  <a:pt x="0" y="303535"/>
                </a:moveTo>
                <a:cubicBezTo>
                  <a:pt x="0" y="135897"/>
                  <a:pt x="135897" y="0"/>
                  <a:pt x="303535" y="0"/>
                </a:cubicBezTo>
                <a:lnTo>
                  <a:pt x="2392155" y="0"/>
                </a:lnTo>
                <a:cubicBezTo>
                  <a:pt x="2559793" y="0"/>
                  <a:pt x="2695690" y="135897"/>
                  <a:pt x="2695690" y="303535"/>
                </a:cubicBezTo>
                <a:lnTo>
                  <a:pt x="2695690" y="1517641"/>
                </a:lnTo>
                <a:cubicBezTo>
                  <a:pt x="2695690" y="1685279"/>
                  <a:pt x="2559793" y="1821176"/>
                  <a:pt x="2392155" y="1821176"/>
                </a:cubicBezTo>
                <a:lnTo>
                  <a:pt x="303535" y="1821176"/>
                </a:lnTo>
                <a:cubicBezTo>
                  <a:pt x="135897" y="1821176"/>
                  <a:pt x="0" y="1685279"/>
                  <a:pt x="0" y="1517641"/>
                </a:cubicBezTo>
                <a:lnTo>
                  <a:pt x="0" y="303535"/>
                </a:lnTo>
                <a:close/>
              </a:path>
            </a:pathLst>
          </a:custGeom>
          <a:solidFill>
            <a:srgbClr val="1C8398"/>
          </a:solidFill>
        </p:spPr>
        <p:style>
          <a:lnRef idx="2">
            <a:schemeClr val="lt1">
              <a:hueOff val="0"/>
              <a:satOff val="0"/>
              <a:lumOff val="0"/>
              <a:alphaOff val="0"/>
            </a:schemeClr>
          </a:lnRef>
          <a:fillRef idx="1">
            <a:scrgbClr r="0" g="0" b="0"/>
          </a:fillRef>
          <a:effectRef idx="0">
            <a:schemeClr val="accent1">
              <a:shade val="50000"/>
              <a:hueOff val="8728"/>
              <a:satOff val="12317"/>
              <a:lumOff val="15495"/>
              <a:alphaOff val="0"/>
            </a:schemeClr>
          </a:effectRef>
          <a:fontRef idx="minor">
            <a:schemeClr val="lt1"/>
          </a:fontRef>
        </p:style>
        <p:txBody>
          <a:bodyPr spcFirstLastPara="0" vert="horz" wrap="square" lIns="149862" tIns="149862" rIns="149862" bIns="149862" numCol="1" spcCol="1270" anchor="ctr" anchorCtr="0">
            <a:noAutofit/>
          </a:bodyPr>
          <a:lstStyle/>
          <a:p>
            <a:pPr algn="ctr" defTabSz="711200">
              <a:lnSpc>
                <a:spcPct val="90000"/>
              </a:lnSpc>
              <a:spcBef>
                <a:spcPct val="0"/>
              </a:spcBef>
              <a:spcAft>
                <a:spcPts val="2800"/>
              </a:spcAft>
            </a:pPr>
            <a:r>
              <a:rPr lang="en-US" sz="2000">
                <a:latin typeface="Arial"/>
                <a:cs typeface="Calibri"/>
              </a:rPr>
              <a:t>European Remembrance</a:t>
            </a:r>
          </a:p>
          <a:p>
            <a:pPr algn="ctr" defTabSz="711200">
              <a:lnSpc>
                <a:spcPct val="90000"/>
              </a:lnSpc>
              <a:spcBef>
                <a:spcPct val="0"/>
              </a:spcBef>
              <a:spcAft>
                <a:spcPct val="35000"/>
              </a:spcAft>
            </a:pPr>
            <a:r>
              <a:rPr lang="en-US" sz="1600" b="1">
                <a:latin typeface="Arial"/>
                <a:cs typeface="Calibri"/>
              </a:rPr>
              <a:t>Opening : November 2021</a:t>
            </a:r>
          </a:p>
          <a:p>
            <a:pPr algn="ctr" defTabSz="711200">
              <a:lnSpc>
                <a:spcPct val="90000"/>
              </a:lnSpc>
              <a:spcBef>
                <a:spcPct val="0"/>
              </a:spcBef>
              <a:spcAft>
                <a:spcPct val="35000"/>
              </a:spcAft>
            </a:pPr>
            <a:r>
              <a:rPr lang="en-US" sz="1600" b="1">
                <a:latin typeface="Arial"/>
                <a:cs typeface="Calibri"/>
              </a:rPr>
              <a:t>Budget : EUR 7 M </a:t>
            </a:r>
          </a:p>
          <a:p>
            <a:pPr algn="ctr" defTabSz="711200"/>
            <a:r>
              <a:rPr lang="en-US" sz="1600" b="1">
                <a:latin typeface="Arial"/>
                <a:cs typeface="Calibri"/>
              </a:rPr>
              <a:t>Maximum grant : no limit</a:t>
            </a:r>
            <a:endParaRPr lang="en-US" sz="2000">
              <a:latin typeface="Arial"/>
              <a:ea typeface="+mn-lt"/>
              <a:cs typeface="+mn-lt"/>
            </a:endParaRPr>
          </a:p>
        </p:txBody>
      </p:sp>
    </p:spTree>
    <p:extLst>
      <p:ext uri="{BB962C8B-B14F-4D97-AF65-F5344CB8AC3E}">
        <p14:creationId xmlns:p14="http://schemas.microsoft.com/office/powerpoint/2010/main" val="20661444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59D7003-1858-4D66-AA4F-628ADA63E10B}" type="slidenum">
              <a:rPr lang="en-GB" smtClean="0"/>
              <a:pPr>
                <a:defRPr/>
              </a:pPr>
              <a:t>9</a:t>
            </a:fld>
            <a:endParaRPr lang="en-GB"/>
          </a:p>
        </p:txBody>
      </p:sp>
      <p:sp>
        <p:nvSpPr>
          <p:cNvPr id="2" name="Title 1"/>
          <p:cNvSpPr>
            <a:spLocks noGrp="1"/>
          </p:cNvSpPr>
          <p:nvPr>
            <p:ph type="title"/>
          </p:nvPr>
        </p:nvSpPr>
        <p:spPr/>
        <p:txBody>
          <a:bodyPr/>
          <a:lstStyle/>
          <a:p>
            <a:r>
              <a:rPr lang="fr-BE" sz="3600"/>
              <a:t>Call on Town </a:t>
            </a:r>
            <a:r>
              <a:rPr lang="fr-BE" sz="3600" err="1"/>
              <a:t>Twinning</a:t>
            </a:r>
            <a:endParaRPr lang="fr-BE" sz="3600" err="1">
              <a:cs typeface="Arial"/>
            </a:endParaRPr>
          </a:p>
        </p:txBody>
      </p:sp>
      <p:sp>
        <p:nvSpPr>
          <p:cNvPr id="8" name="Freeform 7"/>
          <p:cNvSpPr>
            <a:spLocks noChangeAspect="1"/>
          </p:cNvSpPr>
          <p:nvPr/>
        </p:nvSpPr>
        <p:spPr>
          <a:xfrm>
            <a:off x="1084053" y="1693035"/>
            <a:ext cx="5227638" cy="4621472"/>
          </a:xfrm>
          <a:custGeom>
            <a:avLst/>
            <a:gdLst>
              <a:gd name="connsiteX0" fmla="*/ 0 w 2640387"/>
              <a:gd name="connsiteY0" fmla="*/ 282568 h 1695376"/>
              <a:gd name="connsiteX1" fmla="*/ 282568 w 2640387"/>
              <a:gd name="connsiteY1" fmla="*/ 0 h 1695376"/>
              <a:gd name="connsiteX2" fmla="*/ 2357819 w 2640387"/>
              <a:gd name="connsiteY2" fmla="*/ 0 h 1695376"/>
              <a:gd name="connsiteX3" fmla="*/ 2640387 w 2640387"/>
              <a:gd name="connsiteY3" fmla="*/ 282568 h 1695376"/>
              <a:gd name="connsiteX4" fmla="*/ 2640387 w 2640387"/>
              <a:gd name="connsiteY4" fmla="*/ 1412808 h 1695376"/>
              <a:gd name="connsiteX5" fmla="*/ 2357819 w 2640387"/>
              <a:gd name="connsiteY5" fmla="*/ 1695376 h 1695376"/>
              <a:gd name="connsiteX6" fmla="*/ 282568 w 2640387"/>
              <a:gd name="connsiteY6" fmla="*/ 1695376 h 1695376"/>
              <a:gd name="connsiteX7" fmla="*/ 0 w 2640387"/>
              <a:gd name="connsiteY7" fmla="*/ 1412808 h 1695376"/>
              <a:gd name="connsiteX8" fmla="*/ 0 w 2640387"/>
              <a:gd name="connsiteY8" fmla="*/ 282568 h 1695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40387" h="1695376">
                <a:moveTo>
                  <a:pt x="0" y="282568"/>
                </a:moveTo>
                <a:cubicBezTo>
                  <a:pt x="0" y="126510"/>
                  <a:pt x="126510" y="0"/>
                  <a:pt x="282568" y="0"/>
                </a:cubicBezTo>
                <a:lnTo>
                  <a:pt x="2357819" y="0"/>
                </a:lnTo>
                <a:cubicBezTo>
                  <a:pt x="2513877" y="0"/>
                  <a:pt x="2640387" y="126510"/>
                  <a:pt x="2640387" y="282568"/>
                </a:cubicBezTo>
                <a:lnTo>
                  <a:pt x="2640387" y="1412808"/>
                </a:lnTo>
                <a:cubicBezTo>
                  <a:pt x="2640387" y="1568866"/>
                  <a:pt x="2513877" y="1695376"/>
                  <a:pt x="2357819" y="1695376"/>
                </a:cubicBezTo>
                <a:lnTo>
                  <a:pt x="282568" y="1695376"/>
                </a:lnTo>
                <a:cubicBezTo>
                  <a:pt x="126510" y="1695376"/>
                  <a:pt x="0" y="1568866"/>
                  <a:pt x="0" y="1412808"/>
                </a:cubicBezTo>
                <a:lnTo>
                  <a:pt x="0" y="282568"/>
                </a:lnTo>
                <a:close/>
              </a:path>
            </a:pathLst>
          </a:custGeom>
          <a:solidFill>
            <a:schemeClr val="accent3">
              <a:lumMod val="75000"/>
            </a:schemeClr>
          </a:solidFill>
        </p:spPr>
        <p:style>
          <a:lnRef idx="2">
            <a:schemeClr val="lt1">
              <a:hueOff val="0"/>
              <a:satOff val="0"/>
              <a:lumOff val="0"/>
              <a:alphaOff val="0"/>
            </a:schemeClr>
          </a:lnRef>
          <a:fillRef idx="1">
            <a:schemeClr val="accent1">
              <a:shade val="50000"/>
              <a:hueOff val="0"/>
              <a:satOff val="0"/>
              <a:lumOff val="0"/>
              <a:alphaOff val="0"/>
            </a:schemeClr>
          </a:fillRef>
          <a:effectRef idx="0">
            <a:schemeClr val="accent1">
              <a:shade val="50000"/>
              <a:hueOff val="0"/>
              <a:satOff val="0"/>
              <a:lumOff val="0"/>
              <a:alphaOff val="0"/>
            </a:schemeClr>
          </a:effectRef>
          <a:fontRef idx="minor">
            <a:schemeClr val="lt1"/>
          </a:fontRef>
        </p:style>
        <p:txBody>
          <a:bodyPr spcFirstLastPara="0" vert="horz" wrap="square" lIns="143721" tIns="457200" rIns="143721" bIns="143721" numCol="1" spcCol="1270" anchor="ctr" anchorCtr="0">
            <a:noAutofit/>
          </a:bodyPr>
          <a:lstStyle/>
          <a:p>
            <a:pPr marL="342900" indent="-342900" defTabSz="711200">
              <a:lnSpc>
                <a:spcPct val="90000"/>
              </a:lnSpc>
              <a:spcBef>
                <a:spcPct val="0"/>
              </a:spcBef>
              <a:spcAft>
                <a:spcPct val="35000"/>
              </a:spcAft>
              <a:buFont typeface="Courier New"/>
              <a:buChar char="o"/>
            </a:pPr>
            <a:r>
              <a:rPr lang="fr-BE" sz="2000" err="1">
                <a:latin typeface="Arial"/>
                <a:cs typeface="Arial"/>
              </a:rPr>
              <a:t>Europe's</a:t>
            </a:r>
            <a:r>
              <a:rPr lang="fr-BE" sz="2000">
                <a:latin typeface="Arial"/>
                <a:cs typeface="Arial"/>
              </a:rPr>
              <a:t> cultural and </a:t>
            </a:r>
            <a:r>
              <a:rPr lang="fr-BE" sz="2000" err="1">
                <a:latin typeface="Arial"/>
                <a:cs typeface="Arial"/>
              </a:rPr>
              <a:t>linguistic</a:t>
            </a:r>
            <a:r>
              <a:rPr lang="fr-BE" sz="2000">
                <a:latin typeface="Arial"/>
                <a:cs typeface="Arial"/>
              </a:rPr>
              <a:t> environment</a:t>
            </a:r>
          </a:p>
          <a:p>
            <a:pPr marL="342900" indent="-342900" defTabSz="711200">
              <a:spcAft>
                <a:spcPts val="1800"/>
              </a:spcAft>
              <a:buFont typeface="Courier New"/>
              <a:buChar char="o"/>
            </a:pPr>
            <a:r>
              <a:rPr lang="fr-BE" sz="2000" err="1">
                <a:latin typeface="Arial"/>
                <a:cs typeface="Arial"/>
              </a:rPr>
              <a:t>Mutual</a:t>
            </a:r>
            <a:r>
              <a:rPr lang="fr-BE" sz="2000">
                <a:latin typeface="Arial"/>
                <a:cs typeface="Arial"/>
              </a:rPr>
              <a:t> </a:t>
            </a:r>
            <a:r>
              <a:rPr lang="fr-BE" sz="2000" err="1">
                <a:latin typeface="Arial"/>
                <a:cs typeface="Arial"/>
              </a:rPr>
              <a:t>understanding</a:t>
            </a:r>
            <a:r>
              <a:rPr lang="fr-BE" sz="2000">
                <a:latin typeface="Arial"/>
                <a:cs typeface="Arial"/>
              </a:rPr>
              <a:t> and </a:t>
            </a:r>
            <a:r>
              <a:rPr lang="fr-BE" sz="2000" err="1">
                <a:latin typeface="Arial"/>
                <a:cs typeface="Arial"/>
              </a:rPr>
              <a:t>tolerance</a:t>
            </a:r>
            <a:endParaRPr lang="fr-BE" sz="2000">
              <a:latin typeface="Arial"/>
              <a:cs typeface="Arial"/>
            </a:endParaRPr>
          </a:p>
          <a:p>
            <a:pPr marL="342900" indent="-342900" defTabSz="711200">
              <a:buFont typeface="Courier New"/>
              <a:buChar char="o"/>
            </a:pPr>
            <a:r>
              <a:rPr lang="fr-BE" sz="2000" err="1">
                <a:latin typeface="Arial"/>
                <a:cs typeface="Arial"/>
              </a:rPr>
              <a:t>European</a:t>
            </a:r>
            <a:r>
              <a:rPr lang="fr-BE" sz="2000">
                <a:latin typeface="Arial"/>
                <a:cs typeface="Arial"/>
              </a:rPr>
              <a:t> </a:t>
            </a:r>
            <a:r>
              <a:rPr lang="fr-BE" sz="2000" err="1">
                <a:latin typeface="Arial"/>
                <a:cs typeface="Arial"/>
              </a:rPr>
              <a:t>identity</a:t>
            </a:r>
            <a:r>
              <a:rPr lang="fr-BE" sz="2000">
                <a:latin typeface="Arial"/>
                <a:cs typeface="Arial"/>
              </a:rPr>
              <a:t> and the respect of </a:t>
            </a:r>
            <a:r>
              <a:rPr lang="fr-BE" sz="2000" err="1">
                <a:latin typeface="Arial"/>
                <a:cs typeface="Arial"/>
              </a:rPr>
              <a:t>common</a:t>
            </a:r>
            <a:r>
              <a:rPr lang="fr-BE" sz="2000">
                <a:latin typeface="Arial"/>
                <a:cs typeface="Arial"/>
              </a:rPr>
              <a:t> values, </a:t>
            </a:r>
            <a:r>
              <a:rPr lang="fr-BE" sz="2000" err="1">
                <a:latin typeface="Arial"/>
                <a:cs typeface="Arial"/>
              </a:rPr>
              <a:t>democracy</a:t>
            </a:r>
            <a:r>
              <a:rPr lang="fr-BE" sz="2000">
                <a:latin typeface="Arial"/>
                <a:cs typeface="Arial"/>
              </a:rPr>
              <a:t> and </a:t>
            </a:r>
          </a:p>
          <a:p>
            <a:pPr defTabSz="711200">
              <a:spcAft>
                <a:spcPts val="1800"/>
              </a:spcAft>
            </a:pPr>
            <a:r>
              <a:rPr lang="fr-BE" sz="2000">
                <a:latin typeface="Arial"/>
                <a:cs typeface="Arial"/>
              </a:rPr>
              <a:t>     </a:t>
            </a:r>
            <a:r>
              <a:rPr lang="fr-BE" sz="2000" err="1">
                <a:latin typeface="Arial"/>
                <a:cs typeface="Arial"/>
              </a:rPr>
              <a:t>fundamental</a:t>
            </a:r>
            <a:r>
              <a:rPr lang="fr-BE" sz="2000">
                <a:latin typeface="Arial"/>
                <a:cs typeface="Arial"/>
              </a:rPr>
              <a:t> </a:t>
            </a:r>
            <a:r>
              <a:rPr lang="fr-BE" sz="2000" err="1">
                <a:latin typeface="Arial"/>
                <a:cs typeface="Arial"/>
              </a:rPr>
              <a:t>rights</a:t>
            </a:r>
            <a:endParaRPr lang="fr-BE" err="1">
              <a:cs typeface="Arial"/>
            </a:endParaRPr>
          </a:p>
          <a:p>
            <a:pPr marL="342900" indent="-342900" defTabSz="711200">
              <a:buFont typeface="Courier New"/>
              <a:buChar char="o"/>
            </a:pPr>
            <a:r>
              <a:rPr lang="fr-BE" sz="2000">
                <a:latin typeface="Arial"/>
                <a:cs typeface="Arial"/>
              </a:rPr>
              <a:t>The </a:t>
            </a:r>
            <a:r>
              <a:rPr lang="fr-BE" sz="2000" err="1">
                <a:latin typeface="Arial"/>
                <a:cs typeface="Arial"/>
              </a:rPr>
              <a:t>European</a:t>
            </a:r>
            <a:r>
              <a:rPr lang="fr-BE" sz="2000">
                <a:latin typeface="Arial"/>
                <a:cs typeface="Arial"/>
              </a:rPr>
              <a:t> </a:t>
            </a:r>
            <a:r>
              <a:rPr lang="fr-BE" sz="2000" err="1">
                <a:latin typeface="Arial"/>
                <a:cs typeface="Arial"/>
              </a:rPr>
              <a:t>integration</a:t>
            </a:r>
            <a:r>
              <a:rPr lang="fr-BE" sz="2000">
                <a:latin typeface="Arial"/>
                <a:cs typeface="Arial"/>
              </a:rPr>
              <a:t> process </a:t>
            </a:r>
          </a:p>
          <a:p>
            <a:pPr defTabSz="711200">
              <a:spcAft>
                <a:spcPts val="1800"/>
              </a:spcAft>
            </a:pPr>
            <a:r>
              <a:rPr lang="fr-BE" sz="2000">
                <a:latin typeface="Arial"/>
                <a:cs typeface="Arial"/>
              </a:rPr>
              <a:t>     </a:t>
            </a:r>
            <a:r>
              <a:rPr lang="fr-BE" sz="2000" err="1">
                <a:latin typeface="Arial"/>
                <a:cs typeface="Arial"/>
              </a:rPr>
              <a:t>based</a:t>
            </a:r>
            <a:r>
              <a:rPr lang="fr-BE" sz="2000">
                <a:latin typeface="Arial"/>
                <a:cs typeface="Arial"/>
              </a:rPr>
              <a:t> on </a:t>
            </a:r>
            <a:r>
              <a:rPr lang="fr-BE" sz="2000" err="1">
                <a:latin typeface="Arial"/>
                <a:cs typeface="Arial"/>
              </a:rPr>
              <a:t>solidarity</a:t>
            </a:r>
            <a:r>
              <a:rPr lang="fr-BE" sz="2000">
                <a:latin typeface="Arial"/>
                <a:cs typeface="Arial"/>
              </a:rPr>
              <a:t> and </a:t>
            </a:r>
            <a:r>
              <a:rPr lang="fr-BE" sz="2000" err="1">
                <a:latin typeface="Arial"/>
                <a:cs typeface="Arial"/>
              </a:rPr>
              <a:t>common</a:t>
            </a:r>
            <a:r>
              <a:rPr lang="fr-BE" sz="2000">
                <a:latin typeface="Arial"/>
                <a:cs typeface="Arial"/>
              </a:rPr>
              <a:t> values</a:t>
            </a:r>
            <a:endParaRPr lang="fr-BE">
              <a:cs typeface="Arial"/>
            </a:endParaRPr>
          </a:p>
          <a:p>
            <a:pPr marL="342900" indent="-342900" defTabSz="711200">
              <a:spcAft>
                <a:spcPts val="1800"/>
              </a:spcAft>
              <a:buFont typeface="Courier New"/>
              <a:buChar char="o"/>
            </a:pPr>
            <a:r>
              <a:rPr lang="fr-BE" sz="2000">
                <a:latin typeface="Arial"/>
                <a:cs typeface="Arial"/>
              </a:rPr>
              <a:t>The impact of the COVID-19 </a:t>
            </a:r>
            <a:r>
              <a:rPr lang="fr-BE" sz="2000" err="1">
                <a:latin typeface="Arial"/>
                <a:cs typeface="Arial"/>
              </a:rPr>
              <a:t>pandemic</a:t>
            </a:r>
            <a:r>
              <a:rPr lang="fr-BE" sz="2000">
                <a:latin typeface="Arial"/>
                <a:cs typeface="Arial"/>
              </a:rPr>
              <a:t> on the local </a:t>
            </a:r>
            <a:r>
              <a:rPr lang="fr-BE" sz="2000" err="1">
                <a:latin typeface="Arial"/>
                <a:cs typeface="Arial"/>
              </a:rPr>
              <a:t>communities</a:t>
            </a:r>
            <a:endParaRPr lang="fr-BE" sz="2000">
              <a:latin typeface="Arial"/>
              <a:cs typeface="Arial"/>
            </a:endParaRPr>
          </a:p>
          <a:p>
            <a:pPr algn="ctr" defTabSz="711200">
              <a:lnSpc>
                <a:spcPct val="90000"/>
              </a:lnSpc>
              <a:spcBef>
                <a:spcPct val="0"/>
              </a:spcBef>
              <a:spcAft>
                <a:spcPct val="35000"/>
              </a:spcAft>
            </a:pPr>
            <a:endParaRPr lang="en-US" sz="1600" b="1">
              <a:latin typeface="Calibri"/>
              <a:cs typeface="Calibri"/>
            </a:endParaRPr>
          </a:p>
        </p:txBody>
      </p:sp>
      <p:sp>
        <p:nvSpPr>
          <p:cNvPr id="13" name="Rounded Rectangle 7">
            <a:extLst>
              <a:ext uri="{FF2B5EF4-FFF2-40B4-BE49-F238E27FC236}">
                <a16:creationId xmlns:a16="http://schemas.microsoft.com/office/drawing/2014/main" id="{3121112A-4887-4602-A893-1FA7C88DE7F1}"/>
              </a:ext>
            </a:extLst>
          </p:cNvPr>
          <p:cNvSpPr/>
          <p:nvPr/>
        </p:nvSpPr>
        <p:spPr>
          <a:xfrm>
            <a:off x="6538284" y="1560157"/>
            <a:ext cx="4947113" cy="1717610"/>
          </a:xfrm>
          <a:prstGeom prst="roundRect">
            <a:avLst/>
          </a:prstGeom>
        </p:spPr>
        <p:style>
          <a:lnRef idx="2">
            <a:schemeClr val="accent6"/>
          </a:lnRef>
          <a:fillRef idx="1">
            <a:schemeClr val="lt1"/>
          </a:fillRef>
          <a:effectRef idx="0">
            <a:schemeClr val="accent6"/>
          </a:effectRef>
          <a:fontRef idx="minor">
            <a:schemeClr val="dk1"/>
          </a:fontRef>
        </p:style>
        <p:txBody>
          <a:bodyPr lIns="91440" tIns="45720" rIns="91440" bIns="45720" rtlCol="0" anchor="t"/>
          <a:lstStyle/>
          <a:p>
            <a:pPr algn="ctr"/>
            <a:r>
              <a:rPr lang="en-US" sz="1000">
                <a:solidFill>
                  <a:schemeClr val="accent2">
                    <a:lumMod val="75000"/>
                  </a:schemeClr>
                </a:solidFill>
                <a:latin typeface="Calibri"/>
                <a:cs typeface="Calibri"/>
              </a:rPr>
              <a:t>-</a:t>
            </a:r>
          </a:p>
          <a:p>
            <a:pPr algn="ctr"/>
            <a:r>
              <a:rPr lang="en-US" sz="2100">
                <a:solidFill>
                  <a:schemeClr val="accent2">
                    <a:lumMod val="75000"/>
                  </a:schemeClr>
                </a:solidFill>
                <a:latin typeface="Calibri"/>
                <a:cs typeface="Calibri"/>
              </a:rPr>
              <a:t>Promoting exchanges between citizens of different countries to give them practical experience of the wealth and diversity of the common heritage of the Union</a:t>
            </a:r>
          </a:p>
        </p:txBody>
      </p:sp>
      <p:sp>
        <p:nvSpPr>
          <p:cNvPr id="4" name="Oval 3">
            <a:extLst>
              <a:ext uri="{FF2B5EF4-FFF2-40B4-BE49-F238E27FC236}">
                <a16:creationId xmlns:a16="http://schemas.microsoft.com/office/drawing/2014/main" id="{5D295153-E4BD-4805-9BD7-A3BC2E520275}"/>
              </a:ext>
            </a:extLst>
          </p:cNvPr>
          <p:cNvSpPr/>
          <p:nvPr/>
        </p:nvSpPr>
        <p:spPr>
          <a:xfrm>
            <a:off x="1868671" y="1465413"/>
            <a:ext cx="3309154" cy="460863"/>
          </a:xfrm>
          <a:prstGeom prst="ellipse">
            <a:avLst/>
          </a:prstGeom>
          <a:solidFill>
            <a:schemeClr val="bg1"/>
          </a:solidFill>
          <a:ln w="57150">
            <a:solidFill>
              <a:srgbClr val="716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4785311-0B29-4D07-BBBD-965269724555}"/>
              </a:ext>
            </a:extLst>
          </p:cNvPr>
          <p:cNvSpPr txBox="1"/>
          <p:nvPr/>
        </p:nvSpPr>
        <p:spPr>
          <a:xfrm>
            <a:off x="2338350" y="1464873"/>
            <a:ext cx="262837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a:cs typeface="Arial"/>
              </a:rPr>
              <a:t>  </a:t>
            </a:r>
            <a:r>
              <a:rPr lang="fr-BE" sz="2400" b="1">
                <a:solidFill>
                  <a:srgbClr val="318191"/>
                </a:solidFill>
                <a:latin typeface="Calibri"/>
                <a:cs typeface="Calibri"/>
              </a:rPr>
              <a:t>Policy</a:t>
            </a:r>
            <a:r>
              <a:rPr lang="fr-BE">
                <a:cs typeface="Arial"/>
              </a:rPr>
              <a:t> </a:t>
            </a:r>
            <a:r>
              <a:rPr lang="fr-BE" sz="2400" b="1" err="1">
                <a:solidFill>
                  <a:srgbClr val="318191"/>
                </a:solidFill>
                <a:latin typeface="Calibri"/>
                <a:cs typeface="Calibri"/>
              </a:rPr>
              <a:t>priorities</a:t>
            </a:r>
            <a:r>
              <a:rPr lang="fr-BE">
                <a:cs typeface="Arial"/>
              </a:rPr>
              <a:t>:</a:t>
            </a:r>
            <a:endParaRPr lang="en-US"/>
          </a:p>
        </p:txBody>
      </p:sp>
      <p:sp>
        <p:nvSpPr>
          <p:cNvPr id="7" name="Oval 6">
            <a:extLst>
              <a:ext uri="{FF2B5EF4-FFF2-40B4-BE49-F238E27FC236}">
                <a16:creationId xmlns:a16="http://schemas.microsoft.com/office/drawing/2014/main" id="{25F874DB-A7CA-40EC-B5F1-90A5BF29BB44}"/>
              </a:ext>
            </a:extLst>
          </p:cNvPr>
          <p:cNvSpPr/>
          <p:nvPr/>
        </p:nvSpPr>
        <p:spPr>
          <a:xfrm>
            <a:off x="7275738" y="1319276"/>
            <a:ext cx="3309154" cy="460863"/>
          </a:xfrm>
          <a:prstGeom prst="ellipse">
            <a:avLst/>
          </a:prstGeom>
          <a:solidFill>
            <a:schemeClr val="bg1"/>
          </a:solidFill>
          <a:ln w="57150">
            <a:solidFill>
              <a:srgbClr val="716F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35457E8-AC8A-4767-80B4-4AC10EA47CE9}"/>
              </a:ext>
            </a:extLst>
          </p:cNvPr>
          <p:cNvSpPr txBox="1"/>
          <p:nvPr/>
        </p:nvSpPr>
        <p:spPr>
          <a:xfrm>
            <a:off x="8069007" y="1318736"/>
            <a:ext cx="172024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a:cs typeface="Arial"/>
              </a:rPr>
              <a:t>  </a:t>
            </a:r>
            <a:r>
              <a:rPr lang="fr-BE" sz="2400" b="1">
                <a:solidFill>
                  <a:srgbClr val="318191"/>
                </a:solidFill>
                <a:latin typeface="Calibri"/>
                <a:cs typeface="Calibri"/>
              </a:rPr>
              <a:t>Objectives</a:t>
            </a:r>
          </a:p>
        </p:txBody>
      </p:sp>
      <p:sp>
        <p:nvSpPr>
          <p:cNvPr id="15" name="Rounded Rectangle 7">
            <a:extLst>
              <a:ext uri="{FF2B5EF4-FFF2-40B4-BE49-F238E27FC236}">
                <a16:creationId xmlns:a16="http://schemas.microsoft.com/office/drawing/2014/main" id="{8F0FE5BB-0F1B-4E6B-A49C-D50CD3DFFEBA}"/>
              </a:ext>
            </a:extLst>
          </p:cNvPr>
          <p:cNvSpPr/>
          <p:nvPr/>
        </p:nvSpPr>
        <p:spPr>
          <a:xfrm>
            <a:off x="6599471" y="5577982"/>
            <a:ext cx="4979991" cy="372146"/>
          </a:xfrm>
          <a:prstGeom prst="roundRect">
            <a:avLst/>
          </a:prstGeom>
          <a:solidFill>
            <a:schemeClr val="accent6">
              <a:lumMod val="40000"/>
              <a:lumOff val="60000"/>
            </a:schemeClr>
          </a:solidFill>
          <a:ln w="12700">
            <a:solidFill>
              <a:srgbClr val="4472C4"/>
            </a:solidFill>
            <a:extLst>
              <a:ext uri="{C807C97D-BFC1-408E-A445-0C87EB9F89A2}">
                <ask:lineSketchStyleProps xmlns:ask="http://schemas.microsoft.com/office/drawing/2018/sketchyshapes" xmlns="" sd="3499211612">
                  <a:custGeom>
                    <a:avLst/>
                    <a:gdLst>
                      <a:gd name="connsiteX0" fmla="*/ 0 w 4979991"/>
                      <a:gd name="connsiteY0" fmla="*/ 62026 h 372146"/>
                      <a:gd name="connsiteX1" fmla="*/ 62026 w 4979991"/>
                      <a:gd name="connsiteY1" fmla="*/ 0 h 372146"/>
                      <a:gd name="connsiteX2" fmla="*/ 755732 w 4979991"/>
                      <a:gd name="connsiteY2" fmla="*/ 0 h 372146"/>
                      <a:gd name="connsiteX3" fmla="*/ 1546556 w 4979991"/>
                      <a:gd name="connsiteY3" fmla="*/ 0 h 372146"/>
                      <a:gd name="connsiteX4" fmla="*/ 2143143 w 4979991"/>
                      <a:gd name="connsiteY4" fmla="*/ 0 h 372146"/>
                      <a:gd name="connsiteX5" fmla="*/ 2933967 w 4979991"/>
                      <a:gd name="connsiteY5" fmla="*/ 0 h 372146"/>
                      <a:gd name="connsiteX6" fmla="*/ 3481994 w 4979991"/>
                      <a:gd name="connsiteY6" fmla="*/ 0 h 372146"/>
                      <a:gd name="connsiteX7" fmla="*/ 4030022 w 4979991"/>
                      <a:gd name="connsiteY7" fmla="*/ 0 h 372146"/>
                      <a:gd name="connsiteX8" fmla="*/ 4917965 w 4979991"/>
                      <a:gd name="connsiteY8" fmla="*/ 0 h 372146"/>
                      <a:gd name="connsiteX9" fmla="*/ 4979991 w 4979991"/>
                      <a:gd name="connsiteY9" fmla="*/ 62026 h 372146"/>
                      <a:gd name="connsiteX10" fmla="*/ 4979991 w 4979991"/>
                      <a:gd name="connsiteY10" fmla="*/ 310120 h 372146"/>
                      <a:gd name="connsiteX11" fmla="*/ 4917965 w 4979991"/>
                      <a:gd name="connsiteY11" fmla="*/ 372146 h 372146"/>
                      <a:gd name="connsiteX12" fmla="*/ 4127141 w 4979991"/>
                      <a:gd name="connsiteY12" fmla="*/ 372146 h 372146"/>
                      <a:gd name="connsiteX13" fmla="*/ 3336316 w 4979991"/>
                      <a:gd name="connsiteY13" fmla="*/ 372146 h 372146"/>
                      <a:gd name="connsiteX14" fmla="*/ 2642611 w 4979991"/>
                      <a:gd name="connsiteY14" fmla="*/ 372146 h 372146"/>
                      <a:gd name="connsiteX15" fmla="*/ 2046024 w 4979991"/>
                      <a:gd name="connsiteY15" fmla="*/ 372146 h 372146"/>
                      <a:gd name="connsiteX16" fmla="*/ 1303759 w 4979991"/>
                      <a:gd name="connsiteY16" fmla="*/ 372146 h 372146"/>
                      <a:gd name="connsiteX17" fmla="*/ 62026 w 4979991"/>
                      <a:gd name="connsiteY17" fmla="*/ 372146 h 372146"/>
                      <a:gd name="connsiteX18" fmla="*/ 0 w 4979991"/>
                      <a:gd name="connsiteY18" fmla="*/ 310120 h 372146"/>
                      <a:gd name="connsiteX19" fmla="*/ 0 w 4979991"/>
                      <a:gd name="connsiteY19" fmla="*/ 62026 h 372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79991" h="372146" fill="none" extrusionOk="0">
                        <a:moveTo>
                          <a:pt x="0" y="62026"/>
                        </a:moveTo>
                        <a:cubicBezTo>
                          <a:pt x="7529" y="28479"/>
                          <a:pt x="24636" y="-511"/>
                          <a:pt x="62026" y="0"/>
                        </a:cubicBezTo>
                        <a:cubicBezTo>
                          <a:pt x="287155" y="-23587"/>
                          <a:pt x="610969" y="27643"/>
                          <a:pt x="755732" y="0"/>
                        </a:cubicBezTo>
                        <a:cubicBezTo>
                          <a:pt x="900495" y="-27643"/>
                          <a:pt x="1278225" y="-33479"/>
                          <a:pt x="1546556" y="0"/>
                        </a:cubicBezTo>
                        <a:cubicBezTo>
                          <a:pt x="1814887" y="33479"/>
                          <a:pt x="1914366" y="10722"/>
                          <a:pt x="2143143" y="0"/>
                        </a:cubicBezTo>
                        <a:cubicBezTo>
                          <a:pt x="2371920" y="-10722"/>
                          <a:pt x="2678295" y="-24892"/>
                          <a:pt x="2933967" y="0"/>
                        </a:cubicBezTo>
                        <a:cubicBezTo>
                          <a:pt x="3189639" y="24892"/>
                          <a:pt x="3243332" y="-12657"/>
                          <a:pt x="3481994" y="0"/>
                        </a:cubicBezTo>
                        <a:cubicBezTo>
                          <a:pt x="3720656" y="12657"/>
                          <a:pt x="3859931" y="25382"/>
                          <a:pt x="4030022" y="0"/>
                        </a:cubicBezTo>
                        <a:cubicBezTo>
                          <a:pt x="4200113" y="-25382"/>
                          <a:pt x="4535270" y="-5547"/>
                          <a:pt x="4917965" y="0"/>
                        </a:cubicBezTo>
                        <a:cubicBezTo>
                          <a:pt x="4953433" y="1194"/>
                          <a:pt x="4983729" y="21209"/>
                          <a:pt x="4979991" y="62026"/>
                        </a:cubicBezTo>
                        <a:cubicBezTo>
                          <a:pt x="4984281" y="128065"/>
                          <a:pt x="4990395" y="247160"/>
                          <a:pt x="4979991" y="310120"/>
                        </a:cubicBezTo>
                        <a:cubicBezTo>
                          <a:pt x="4974260" y="339267"/>
                          <a:pt x="4955782" y="374846"/>
                          <a:pt x="4917965" y="372146"/>
                        </a:cubicBezTo>
                        <a:cubicBezTo>
                          <a:pt x="4666088" y="348588"/>
                          <a:pt x="4413591" y="405715"/>
                          <a:pt x="4127141" y="372146"/>
                        </a:cubicBezTo>
                        <a:cubicBezTo>
                          <a:pt x="3840691" y="338577"/>
                          <a:pt x="3616127" y="367627"/>
                          <a:pt x="3336316" y="372146"/>
                        </a:cubicBezTo>
                        <a:cubicBezTo>
                          <a:pt x="3056506" y="376665"/>
                          <a:pt x="2964604" y="343582"/>
                          <a:pt x="2642611" y="372146"/>
                        </a:cubicBezTo>
                        <a:cubicBezTo>
                          <a:pt x="2320619" y="400710"/>
                          <a:pt x="2192926" y="367967"/>
                          <a:pt x="2046024" y="372146"/>
                        </a:cubicBezTo>
                        <a:cubicBezTo>
                          <a:pt x="1899122" y="376325"/>
                          <a:pt x="1583990" y="368856"/>
                          <a:pt x="1303759" y="372146"/>
                        </a:cubicBezTo>
                        <a:cubicBezTo>
                          <a:pt x="1023528" y="375436"/>
                          <a:pt x="475855" y="360323"/>
                          <a:pt x="62026" y="372146"/>
                        </a:cubicBezTo>
                        <a:cubicBezTo>
                          <a:pt x="25152" y="372414"/>
                          <a:pt x="2233" y="340134"/>
                          <a:pt x="0" y="310120"/>
                        </a:cubicBezTo>
                        <a:cubicBezTo>
                          <a:pt x="-827" y="242045"/>
                          <a:pt x="-4996" y="181706"/>
                          <a:pt x="0" y="62026"/>
                        </a:cubicBezTo>
                        <a:close/>
                      </a:path>
                      <a:path w="4979991" h="372146" stroke="0" extrusionOk="0">
                        <a:moveTo>
                          <a:pt x="0" y="62026"/>
                        </a:moveTo>
                        <a:cubicBezTo>
                          <a:pt x="-1587" y="22787"/>
                          <a:pt x="26812" y="82"/>
                          <a:pt x="62026" y="0"/>
                        </a:cubicBezTo>
                        <a:cubicBezTo>
                          <a:pt x="269632" y="-3176"/>
                          <a:pt x="615806" y="21444"/>
                          <a:pt x="852850" y="0"/>
                        </a:cubicBezTo>
                        <a:cubicBezTo>
                          <a:pt x="1089894" y="-21444"/>
                          <a:pt x="1380928" y="27735"/>
                          <a:pt x="1595115" y="0"/>
                        </a:cubicBezTo>
                        <a:cubicBezTo>
                          <a:pt x="1809303" y="-27735"/>
                          <a:pt x="1920385" y="4589"/>
                          <a:pt x="2143143" y="0"/>
                        </a:cubicBezTo>
                        <a:cubicBezTo>
                          <a:pt x="2365901" y="-4589"/>
                          <a:pt x="2544805" y="10693"/>
                          <a:pt x="2739730" y="0"/>
                        </a:cubicBezTo>
                        <a:cubicBezTo>
                          <a:pt x="2934655" y="-10693"/>
                          <a:pt x="3131849" y="20865"/>
                          <a:pt x="3336316" y="0"/>
                        </a:cubicBezTo>
                        <a:cubicBezTo>
                          <a:pt x="3540783" y="-20865"/>
                          <a:pt x="3811902" y="15374"/>
                          <a:pt x="3932903" y="0"/>
                        </a:cubicBezTo>
                        <a:cubicBezTo>
                          <a:pt x="4053904" y="-15374"/>
                          <a:pt x="4667056" y="-41774"/>
                          <a:pt x="4917965" y="0"/>
                        </a:cubicBezTo>
                        <a:cubicBezTo>
                          <a:pt x="4955800" y="-3908"/>
                          <a:pt x="4979295" y="27291"/>
                          <a:pt x="4979991" y="62026"/>
                        </a:cubicBezTo>
                        <a:cubicBezTo>
                          <a:pt x="4977571" y="128601"/>
                          <a:pt x="4968791" y="191029"/>
                          <a:pt x="4979991" y="310120"/>
                        </a:cubicBezTo>
                        <a:cubicBezTo>
                          <a:pt x="4984940" y="347940"/>
                          <a:pt x="4957579" y="377855"/>
                          <a:pt x="4917965" y="372146"/>
                        </a:cubicBezTo>
                        <a:cubicBezTo>
                          <a:pt x="4677822" y="373957"/>
                          <a:pt x="4455657" y="340090"/>
                          <a:pt x="4224259" y="372146"/>
                        </a:cubicBezTo>
                        <a:cubicBezTo>
                          <a:pt x="3992861" y="404202"/>
                          <a:pt x="3813774" y="343838"/>
                          <a:pt x="3481994" y="372146"/>
                        </a:cubicBezTo>
                        <a:cubicBezTo>
                          <a:pt x="3150214" y="400454"/>
                          <a:pt x="2972553" y="342499"/>
                          <a:pt x="2739730" y="372146"/>
                        </a:cubicBezTo>
                        <a:cubicBezTo>
                          <a:pt x="2506907" y="401793"/>
                          <a:pt x="2237561" y="402472"/>
                          <a:pt x="2094583" y="372146"/>
                        </a:cubicBezTo>
                        <a:cubicBezTo>
                          <a:pt x="1951605" y="341820"/>
                          <a:pt x="1637891" y="342512"/>
                          <a:pt x="1303759" y="372146"/>
                        </a:cubicBezTo>
                        <a:cubicBezTo>
                          <a:pt x="969627" y="401780"/>
                          <a:pt x="826681" y="398592"/>
                          <a:pt x="707172" y="372146"/>
                        </a:cubicBezTo>
                        <a:cubicBezTo>
                          <a:pt x="587663" y="345700"/>
                          <a:pt x="357131" y="344057"/>
                          <a:pt x="62026" y="372146"/>
                        </a:cubicBezTo>
                        <a:cubicBezTo>
                          <a:pt x="33234" y="372805"/>
                          <a:pt x="-2038" y="351853"/>
                          <a:pt x="0" y="310120"/>
                        </a:cubicBezTo>
                        <a:cubicBezTo>
                          <a:pt x="9247" y="212514"/>
                          <a:pt x="12175" y="169160"/>
                          <a:pt x="0" y="62026"/>
                        </a:cubicBezTo>
                        <a:close/>
                      </a:path>
                    </a:pathLst>
                  </a:custGeom>
                  <ask:type>
                    <ask:lineSketchFreehand/>
                  </ask:type>
                </ask:lineSketchStyleProps>
              </a:ext>
            </a:extLst>
          </a:ln>
        </p:spPr>
        <p:style>
          <a:lnRef idx="2">
            <a:schemeClr val="accent6"/>
          </a:lnRef>
          <a:fillRef idx="1">
            <a:schemeClr val="lt1"/>
          </a:fillRef>
          <a:effectRef idx="0">
            <a:schemeClr val="accent6"/>
          </a:effectRef>
          <a:fontRef idx="minor">
            <a:schemeClr val="dk1"/>
          </a:fontRef>
        </p:style>
        <p:txBody>
          <a:bodyPr lIns="91440" tIns="45720" rIns="91440" bIns="45720" rtlCol="0" anchor="ctr"/>
          <a:lstStyle/>
          <a:p>
            <a:pPr algn="ctr"/>
            <a:r>
              <a:rPr lang="en-US" sz="2000">
                <a:solidFill>
                  <a:srgbClr val="318191"/>
                </a:solidFill>
                <a:latin typeface="Calibri"/>
                <a:cs typeface="Calibri"/>
              </a:rPr>
              <a:t>Project duration: </a:t>
            </a:r>
            <a:r>
              <a:rPr lang="en-GB" sz="2000">
                <a:solidFill>
                  <a:srgbClr val="318191"/>
                </a:solidFill>
                <a:latin typeface="Calibri"/>
                <a:cs typeface="Calibri"/>
              </a:rPr>
              <a:t>max </a:t>
            </a:r>
            <a:r>
              <a:rPr lang="en-GB" sz="2000" b="1">
                <a:solidFill>
                  <a:srgbClr val="318191"/>
                </a:solidFill>
                <a:latin typeface="Calibri"/>
                <a:cs typeface="Calibri"/>
              </a:rPr>
              <a:t>12 months</a:t>
            </a:r>
            <a:r>
              <a:rPr lang="en-GB" sz="2000">
                <a:solidFill>
                  <a:srgbClr val="318191"/>
                </a:solidFill>
                <a:latin typeface="Calibri"/>
                <a:cs typeface="Calibri"/>
              </a:rPr>
              <a:t> </a:t>
            </a:r>
          </a:p>
        </p:txBody>
      </p:sp>
      <p:sp>
        <p:nvSpPr>
          <p:cNvPr id="6" name="Rounded Rectangle 7">
            <a:extLst>
              <a:ext uri="{FF2B5EF4-FFF2-40B4-BE49-F238E27FC236}">
                <a16:creationId xmlns:a16="http://schemas.microsoft.com/office/drawing/2014/main" id="{219A7DC8-FCD2-4AF6-A87A-AD273A2FCFA6}"/>
              </a:ext>
            </a:extLst>
          </p:cNvPr>
          <p:cNvSpPr/>
          <p:nvPr/>
        </p:nvSpPr>
        <p:spPr>
          <a:xfrm>
            <a:off x="6599847" y="3736949"/>
            <a:ext cx="4975749" cy="163819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lIns="182880" tIns="45720" rIns="182880" bIns="45720" rtlCol="0" anchor="t"/>
          <a:lstStyle/>
          <a:p>
            <a:pPr algn="ctr"/>
            <a:r>
              <a:rPr lang="en-US" sz="1000">
                <a:solidFill>
                  <a:srgbClr val="318191"/>
                </a:solidFill>
                <a:latin typeface="Calibri"/>
                <a:cs typeface="Calibri"/>
              </a:rPr>
              <a:t>--</a:t>
            </a:r>
          </a:p>
          <a:p>
            <a:pPr algn="ctr"/>
            <a:r>
              <a:rPr lang="en-US" sz="2100">
                <a:solidFill>
                  <a:srgbClr val="318191"/>
                </a:solidFill>
                <a:latin typeface="Calibri"/>
                <a:cs typeface="Calibri"/>
              </a:rPr>
              <a:t>Towns/municipalities, other levels of local authorities, twinning committees or other non-profit </a:t>
            </a:r>
            <a:r>
              <a:rPr lang="en-US" sz="2100" err="1">
                <a:solidFill>
                  <a:srgbClr val="318191"/>
                </a:solidFill>
                <a:latin typeface="Calibri"/>
                <a:cs typeface="Calibri"/>
              </a:rPr>
              <a:t>organisations</a:t>
            </a:r>
            <a:r>
              <a:rPr lang="en-US" sz="2100">
                <a:solidFill>
                  <a:srgbClr val="318191"/>
                </a:solidFill>
                <a:latin typeface="Calibri"/>
                <a:cs typeface="Calibri"/>
              </a:rPr>
              <a:t> representing local authorities</a:t>
            </a:r>
            <a:endParaRPr lang="en-US" sz="2100">
              <a:cs typeface="Arial"/>
            </a:endParaRPr>
          </a:p>
        </p:txBody>
      </p:sp>
      <p:sp>
        <p:nvSpPr>
          <p:cNvPr id="9" name="Oval 8">
            <a:extLst>
              <a:ext uri="{FF2B5EF4-FFF2-40B4-BE49-F238E27FC236}">
                <a16:creationId xmlns:a16="http://schemas.microsoft.com/office/drawing/2014/main" id="{36B246E7-719D-4DB3-BD97-AA919DBA3A08}"/>
              </a:ext>
            </a:extLst>
          </p:cNvPr>
          <p:cNvSpPr/>
          <p:nvPr/>
        </p:nvSpPr>
        <p:spPr>
          <a:xfrm>
            <a:off x="7653093" y="3448306"/>
            <a:ext cx="2748438" cy="565246"/>
          </a:xfrm>
          <a:prstGeom prst="ellipse">
            <a:avLst/>
          </a:prstGeom>
          <a:solidFill>
            <a:schemeClr val="bg1"/>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cs typeface="Arial"/>
              </a:rPr>
              <a:t>App</a:t>
            </a:r>
            <a:endParaRPr lang="en-US"/>
          </a:p>
        </p:txBody>
      </p:sp>
      <p:sp>
        <p:nvSpPr>
          <p:cNvPr id="10" name="TextBox 9">
            <a:extLst>
              <a:ext uri="{FF2B5EF4-FFF2-40B4-BE49-F238E27FC236}">
                <a16:creationId xmlns:a16="http://schemas.microsoft.com/office/drawing/2014/main" id="{B9F3CC80-3696-4B74-BC65-D036C9414D06}"/>
              </a:ext>
            </a:extLst>
          </p:cNvPr>
          <p:cNvSpPr txBox="1"/>
          <p:nvPr/>
        </p:nvSpPr>
        <p:spPr>
          <a:xfrm>
            <a:off x="7717619" y="3481903"/>
            <a:ext cx="2744975" cy="461665"/>
          </a:xfrm>
          <a:prstGeom prst="rect">
            <a:avLst/>
          </a:prstGeom>
          <a:noFill/>
          <a:ln w="12700">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BE" sz="2400" b="1">
                <a:solidFill>
                  <a:srgbClr val="318191"/>
                </a:solidFill>
                <a:latin typeface="Calibri"/>
                <a:cs typeface="Calibri"/>
              </a:rPr>
              <a:t>  </a:t>
            </a:r>
            <a:r>
              <a:rPr lang="fr-BE" sz="2400" err="1">
                <a:solidFill>
                  <a:srgbClr val="318191"/>
                </a:solidFill>
                <a:latin typeface="Calibri"/>
                <a:cs typeface="Calibri"/>
              </a:rPr>
              <a:t>Applicant</a:t>
            </a:r>
            <a:r>
              <a:rPr lang="fr-BE" sz="2400">
                <a:solidFill>
                  <a:srgbClr val="318191"/>
                </a:solidFill>
                <a:latin typeface="Calibri"/>
                <a:cs typeface="Calibri"/>
              </a:rPr>
              <a:t> / Partner</a:t>
            </a:r>
          </a:p>
        </p:txBody>
      </p:sp>
    </p:spTree>
    <p:extLst>
      <p:ext uri="{BB962C8B-B14F-4D97-AF65-F5344CB8AC3E}">
        <p14:creationId xmlns:p14="http://schemas.microsoft.com/office/powerpoint/2010/main" val="4263527024"/>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FDF3D715AA394A9B15E0E0FAA07E37" ma:contentTypeVersion="11" ma:contentTypeDescription="Create a new document." ma:contentTypeScope="" ma:versionID="18f6ac5bfa90af3f84fd4a626a7f9dfc">
  <xsd:schema xmlns:xsd="http://www.w3.org/2001/XMLSchema" xmlns:xs="http://www.w3.org/2001/XMLSchema" xmlns:p="http://schemas.microsoft.com/office/2006/metadata/properties" xmlns:ns2="33e07890-6196-4e26-9dd2-53178dae8e48" xmlns:ns3="faa54b14-608b-44ba-8621-4287d9574b27" targetNamespace="http://schemas.microsoft.com/office/2006/metadata/properties" ma:root="true" ma:fieldsID="a505316301f7c1a4b829803a9c5a6d2d" ns2:_="" ns3:_="">
    <xsd:import namespace="33e07890-6196-4e26-9dd2-53178dae8e48"/>
    <xsd:import namespace="faa54b14-608b-44ba-8621-4287d9574b2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e07890-6196-4e26-9dd2-53178dae8e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a54b14-608b-44ba-8621-4287d9574b27"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1FF87431-2774-4E17-BE38-8A579357848D}">
  <ds:schemaRef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33e07890-6196-4e26-9dd2-53178dae8e48"/>
    <ds:schemaRef ds:uri="http://schemas.openxmlformats.org/package/2006/metadata/core-properties"/>
    <ds:schemaRef ds:uri="faa54b14-608b-44ba-8621-4287d9574b27"/>
    <ds:schemaRef ds:uri="http://www.w3.org/XML/1998/namespace"/>
  </ds:schemaRefs>
</ds:datastoreItem>
</file>

<file path=customXml/itemProps3.xml><?xml version="1.0" encoding="utf-8"?>
<ds:datastoreItem xmlns:ds="http://schemas.openxmlformats.org/officeDocument/2006/customXml" ds:itemID="{EA0AF24D-8651-42C0-AB3A-F884870A0AF7}">
  <ds:schemaRefs>
    <ds:schemaRef ds:uri="33e07890-6196-4e26-9dd2-53178dae8e48"/>
    <ds:schemaRef ds:uri="faa54b14-608b-44ba-8621-4287d9574b2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1457</Words>
  <Application>Microsoft Office PowerPoint</Application>
  <PresentationFormat>Breitbild</PresentationFormat>
  <Paragraphs>269</Paragraphs>
  <Slides>18</Slides>
  <Notes>8</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18</vt:i4>
      </vt:variant>
    </vt:vector>
  </HeadingPairs>
  <TitlesOfParts>
    <vt:vector size="24" baseType="lpstr">
      <vt:lpstr>Arial</vt:lpstr>
      <vt:lpstr>Calibri</vt:lpstr>
      <vt:lpstr>Courier New</vt:lpstr>
      <vt:lpstr>Symbol</vt:lpstr>
      <vt:lpstr>Wingdings</vt:lpstr>
      <vt:lpstr>Office Theme</vt:lpstr>
      <vt:lpstr>The Citizens, Equality, Rights and Values  programme 2021-2027</vt:lpstr>
      <vt:lpstr>What are the objectives ?</vt:lpstr>
      <vt:lpstr>CERV Programme – Four strands</vt:lpstr>
      <vt:lpstr>Overall MFF package</vt:lpstr>
      <vt:lpstr>Earmarking of the budget</vt:lpstr>
      <vt:lpstr>Upcoming CERV calls for proposals</vt:lpstr>
      <vt:lpstr>Citizens’ engagement and participation Strand</vt:lpstr>
      <vt:lpstr>Upcoming calls on Citizens' engagement</vt:lpstr>
      <vt:lpstr>Call on Town Twinning</vt:lpstr>
      <vt:lpstr>Call on Network of Towns</vt:lpstr>
      <vt:lpstr>Call on Citizens' engagement and participation</vt:lpstr>
      <vt:lpstr>Union Values Strand</vt:lpstr>
      <vt:lpstr>Calls on Union Values</vt:lpstr>
      <vt:lpstr>Call on protecting and promoting Union values</vt:lpstr>
      <vt:lpstr>The role of intermediaries</vt:lpstr>
      <vt:lpstr>Funded actions for  civil society organisations</vt:lpstr>
      <vt:lpstr>Contacts and useful links</vt:lpstr>
      <vt:lpstr>Contacts and useful links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HOLZINGER, Ernst</cp:lastModifiedBy>
  <cp:revision>228</cp:revision>
  <dcterms:created xsi:type="dcterms:W3CDTF">2019-08-09T12:06:42Z</dcterms:created>
  <dcterms:modified xsi:type="dcterms:W3CDTF">2021-12-15T08:45:30Z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0x010100ECFDF3D715AA394A9B15E0E0FAA07E37</vt:lpwstr>
  </property>
</Properties>
</file>